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3" r:id="rId2"/>
    <p:sldId id="290" r:id="rId3"/>
    <p:sldId id="256" r:id="rId4"/>
    <p:sldId id="269" r:id="rId5"/>
    <p:sldId id="268" r:id="rId6"/>
    <p:sldId id="273" r:id="rId7"/>
    <p:sldId id="259" r:id="rId8"/>
    <p:sldId id="275" r:id="rId9"/>
    <p:sldId id="271" r:id="rId10"/>
    <p:sldId id="274" r:id="rId11"/>
    <p:sldId id="270" r:id="rId12"/>
    <p:sldId id="260" r:id="rId13"/>
    <p:sldId id="281" r:id="rId14"/>
    <p:sldId id="282" r:id="rId15"/>
    <p:sldId id="296" r:id="rId16"/>
    <p:sldId id="297" r:id="rId17"/>
    <p:sldId id="292" r:id="rId18"/>
    <p:sldId id="295" r:id="rId19"/>
    <p:sldId id="285" r:id="rId20"/>
    <p:sldId id="286" r:id="rId21"/>
    <p:sldId id="293" r:id="rId22"/>
    <p:sldId id="29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111" autoAdjust="0"/>
    <p:restoredTop sz="94660"/>
  </p:normalViewPr>
  <p:slideViewPr>
    <p:cSldViewPr>
      <p:cViewPr varScale="1">
        <p:scale>
          <a:sx n="68" d="100"/>
          <a:sy n="68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1F7BE-4BF8-48C0-B2E7-7422AB15BDBF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C5985-ECFF-44F4-BE1B-B7472A8013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C5985-ECFF-44F4-BE1B-B7472A801381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21.gif"/><Relationship Id="rId7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17.png"/><Relationship Id="rId4" Type="http://schemas.openxmlformats.org/officeDocument/2006/relationships/image" Target="../media/image2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gif"/><Relationship Id="rId5" Type="http://schemas.openxmlformats.org/officeDocument/2006/relationships/image" Target="../media/image24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34.gif"/><Relationship Id="rId7" Type="http://schemas.openxmlformats.org/officeDocument/2006/relationships/image" Target="../media/image38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gif"/><Relationship Id="rId5" Type="http://schemas.openxmlformats.org/officeDocument/2006/relationships/image" Target="../media/image36.gif"/><Relationship Id="rId4" Type="http://schemas.openxmlformats.org/officeDocument/2006/relationships/image" Target="../media/image35.gif"/><Relationship Id="rId9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2.jpe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gif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static.videocore.tv/images/previews/ROOGJUWlc56EFDlIurtIrDSO3sHttgk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736"/>
            <a:ext cx="7858180" cy="44172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70C0"/>
                </a:solidFill>
                <a:cs typeface="Times New Roman" pitchFamily="18" charset="0"/>
              </a:rPr>
            </a:br>
            <a:r>
              <a:rPr lang="ru-RU" sz="3600" b="1" dirty="0" err="1" smtClean="0">
                <a:solidFill>
                  <a:srgbClr val="FF0000"/>
                </a:solidFill>
                <a:cs typeface="Times New Roman" pitchFamily="18" charset="0"/>
              </a:rPr>
              <a:t>Мультимедийная</a:t>
            </a:r>
            <a:r>
              <a:rPr lang="ru-RU" sz="3600" b="1" dirty="0" smtClean="0">
                <a:solidFill>
                  <a:srgbClr val="FF0000"/>
                </a:solidFill>
                <a:cs typeface="Times New Roman" pitchFamily="18" charset="0"/>
              </a:rPr>
              <a:t> презентация</a:t>
            </a:r>
            <a:br>
              <a:rPr lang="ru-RU" sz="3600" b="1" dirty="0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cs typeface="Times New Roman" pitchFamily="18" charset="0"/>
              </a:rPr>
              <a:t>для детей среднего возраста </a:t>
            </a:r>
            <a:r>
              <a:rPr lang="ru-RU" sz="3600" b="1" dirty="0" smtClean="0">
                <a:solidFill>
                  <a:srgbClr val="00B050"/>
                </a:solidFill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B050"/>
                </a:solidFill>
                <a:cs typeface="Times New Roman" pitchFamily="18" charset="0"/>
              </a:rPr>
            </a:br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10" name="Picture 4" descr="http://st2.depositphotos.com/1007168/5401/i/950/depositphotos_54017361-Stop-Fire-Sign-With-Angry-Burning-Match-Stick-Cartoon-Charac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357166"/>
            <a:ext cx="928694" cy="107213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0" y="5500702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endParaRPr lang="ru-RU" b="1" dirty="0" smtClean="0">
              <a:solidFill>
                <a:srgbClr val="00B050"/>
              </a:solidFill>
              <a:cs typeface="Times New Roman" pitchFamily="18" charset="0"/>
            </a:endParaRPr>
          </a:p>
          <a:p>
            <a:pPr algn="r">
              <a:defRPr/>
            </a:pPr>
            <a:r>
              <a:rPr lang="ru-RU" b="1" dirty="0" smtClean="0">
                <a:solidFill>
                  <a:srgbClr val="FF0000"/>
                </a:solidFill>
                <a:cs typeface="Times New Roman" pitchFamily="18" charset="0"/>
              </a:rPr>
              <a:t>Воспитатели: </a:t>
            </a:r>
            <a:r>
              <a:rPr lang="ru-RU" b="1" dirty="0" err="1" smtClean="0">
                <a:solidFill>
                  <a:srgbClr val="FF0000"/>
                </a:solidFill>
                <a:cs typeface="Times New Roman" pitchFamily="18" charset="0"/>
              </a:rPr>
              <a:t>Корниенко</a:t>
            </a:r>
            <a:r>
              <a:rPr lang="ru-RU" b="1" smtClean="0">
                <a:solidFill>
                  <a:srgbClr val="FF0000"/>
                </a:solidFill>
                <a:cs typeface="Times New Roman" pitchFamily="18" charset="0"/>
              </a:rPr>
              <a:t> С.В</a:t>
            </a:r>
          </a:p>
          <a:p>
            <a:pPr algn="r">
              <a:defRPr/>
            </a:pPr>
            <a:r>
              <a:rPr lang="ru-RU" b="1" smtClean="0">
                <a:solidFill>
                  <a:srgbClr val="FF0000"/>
                </a:solidFill>
                <a:cs typeface="Times New Roman" pitchFamily="18" charset="0"/>
              </a:rPr>
              <a:t>Герман </a:t>
            </a:r>
            <a:r>
              <a:rPr lang="ru-RU" b="1" dirty="0" smtClean="0">
                <a:solidFill>
                  <a:srgbClr val="FF0000"/>
                </a:solidFill>
                <a:cs typeface="Times New Roman" pitchFamily="18" charset="0"/>
              </a:rPr>
              <a:t>Е.В. </a:t>
            </a:r>
            <a:br>
              <a:rPr lang="ru-RU" b="1" dirty="0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cs typeface="Times New Roman" pitchFamily="18" charset="0"/>
              </a:rPr>
              <a:t>	  </a:t>
            </a:r>
            <a:r>
              <a:rPr lang="ru-RU" sz="1600" dirty="0" smtClean="0">
                <a:solidFill>
                  <a:srgbClr val="FF0000"/>
                </a:solidFill>
              </a:rPr>
              <a:t/>
            </a:r>
            <a:br>
              <a:rPr lang="ru-RU" sz="1600" dirty="0" smtClean="0">
                <a:solidFill>
                  <a:srgbClr val="FF0000"/>
                </a:solidFill>
              </a:rPr>
            </a:br>
            <a:endParaRPr lang="ru-RU" sz="16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643050"/>
            <a:ext cx="7358114" cy="494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Потом устроили бег в мешках.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2290" name="Picture 2" descr="C:\Documents and Settings\Надежда\Рабочий стол\Новая папка\child (147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4519612"/>
            <a:ext cx="1928826" cy="1871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643050"/>
            <a:ext cx="7358114" cy="494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Мы читали веселые книжки.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Documents and Settings\Надежда\Рабочий стол\Новая папка\11229558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4572008"/>
            <a:ext cx="1928826" cy="1785941"/>
          </a:xfrm>
          <a:prstGeom prst="rect">
            <a:avLst/>
          </a:prstGeom>
          <a:noFill/>
        </p:spPr>
      </p:pic>
      <p:pic>
        <p:nvPicPr>
          <p:cNvPr id="2051" name="Picture 3" descr="C:\Documents and Settings\Надежда\Рабочий стол\Новая папка\82445722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5286388"/>
            <a:ext cx="1381129" cy="1166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643050"/>
            <a:ext cx="7358114" cy="494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Стали листочки из книжек вырывать и в комочек превращать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Documents and Settings\Надежда\Рабочий стол\Новая папка\Deti6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81475" y="2957513"/>
            <a:ext cx="781050" cy="942975"/>
          </a:xfrm>
          <a:prstGeom prst="rect">
            <a:avLst/>
          </a:prstGeom>
          <a:noFill/>
        </p:spPr>
      </p:pic>
      <p:pic>
        <p:nvPicPr>
          <p:cNvPr id="5123" name="Picture 3" descr="C:\Documents and Settings\Надежда\Рабочий стол\Новая папка\child (709)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4447877"/>
            <a:ext cx="1714512" cy="1781485"/>
          </a:xfrm>
          <a:prstGeom prst="rect">
            <a:avLst/>
          </a:prstGeom>
          <a:noFill/>
        </p:spPr>
      </p:pic>
      <p:pic>
        <p:nvPicPr>
          <p:cNvPr id="13316" name="Picture 4" descr="http://galerey-room.ru/images/232547_141141394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5994932"/>
            <a:ext cx="500066" cy="464829"/>
          </a:xfrm>
          <a:prstGeom prst="rect">
            <a:avLst/>
          </a:prstGeom>
          <a:noFill/>
        </p:spPr>
      </p:pic>
      <p:pic>
        <p:nvPicPr>
          <p:cNvPr id="11" name="Picture 4" descr="http://galerey-room.ru/images/232547_141141394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5572140"/>
            <a:ext cx="500066" cy="464829"/>
          </a:xfrm>
          <a:prstGeom prst="rect">
            <a:avLst/>
          </a:prstGeom>
          <a:noFill/>
        </p:spPr>
      </p:pic>
      <p:pic>
        <p:nvPicPr>
          <p:cNvPr id="12" name="Picture 4" descr="http://galerey-room.ru/images/232547_141141394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6215082"/>
            <a:ext cx="500066" cy="464829"/>
          </a:xfrm>
          <a:prstGeom prst="rect">
            <a:avLst/>
          </a:prstGeom>
          <a:noFill/>
        </p:spPr>
      </p:pic>
      <p:pic>
        <p:nvPicPr>
          <p:cNvPr id="13" name="Picture 4" descr="http://galerey-room.ru/images/232547_141141394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5929330"/>
            <a:ext cx="500066" cy="464829"/>
          </a:xfrm>
          <a:prstGeom prst="rect">
            <a:avLst/>
          </a:prstGeom>
          <a:noFill/>
        </p:spPr>
      </p:pic>
      <p:pic>
        <p:nvPicPr>
          <p:cNvPr id="14" name="Picture 4" descr="http://galerey-room.ru/images/232547_141141394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6072206"/>
            <a:ext cx="500066" cy="4648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643050"/>
            <a:ext cx="7358114" cy="494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Я взял у камина спички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и решил подсжечь бумагу.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Пожар!!!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9" name="Picture 3" descr="C:\Documents and Settings\Кирилл\Рабочий стол\МАМА\детские презентации\Почемучка\3b806f76d375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71802" y="5429264"/>
            <a:ext cx="532209" cy="467869"/>
          </a:xfrm>
          <a:prstGeom prst="rect">
            <a:avLst/>
          </a:prstGeom>
          <a:noFill/>
        </p:spPr>
      </p:pic>
      <p:pic>
        <p:nvPicPr>
          <p:cNvPr id="16" name="Picture 4" descr="http://galerey-room.ru/images/232547_141141394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5500702"/>
            <a:ext cx="500066" cy="464829"/>
          </a:xfrm>
          <a:prstGeom prst="rect">
            <a:avLst/>
          </a:prstGeom>
          <a:noFill/>
        </p:spPr>
      </p:pic>
      <p:pic>
        <p:nvPicPr>
          <p:cNvPr id="17" name="Picture 4" descr="http://galerey-room.ru/images/232547_141141394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5643578"/>
            <a:ext cx="500066" cy="464829"/>
          </a:xfrm>
          <a:prstGeom prst="rect">
            <a:avLst/>
          </a:prstGeom>
          <a:noFill/>
        </p:spPr>
      </p:pic>
      <p:pic>
        <p:nvPicPr>
          <p:cNvPr id="18" name="Picture 4" descr="http://galerey-room.ru/images/232547_141141394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5143512"/>
            <a:ext cx="500066" cy="464829"/>
          </a:xfrm>
          <a:prstGeom prst="rect">
            <a:avLst/>
          </a:prstGeom>
          <a:noFill/>
        </p:spPr>
      </p:pic>
      <p:pic>
        <p:nvPicPr>
          <p:cNvPr id="20" name="Picture 4" descr="http://galerey-room.ru/images/232547_141141394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5500702"/>
            <a:ext cx="500066" cy="464829"/>
          </a:xfrm>
          <a:prstGeom prst="rect">
            <a:avLst/>
          </a:prstGeom>
          <a:noFill/>
        </p:spPr>
      </p:pic>
      <p:pic>
        <p:nvPicPr>
          <p:cNvPr id="21" name="Picture 2" descr="C:\Documents and Settings\Надежда\Рабочий стол\Новая папка\1075785_html_m4c5f1f9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416226">
            <a:off x="4368950" y="5873511"/>
            <a:ext cx="513217" cy="665087"/>
          </a:xfrm>
          <a:prstGeom prst="rect">
            <a:avLst/>
          </a:prstGeom>
          <a:noFill/>
        </p:spPr>
      </p:pic>
      <p:pic>
        <p:nvPicPr>
          <p:cNvPr id="5129" name="Picture 9" descr="http://myworld-2007.narod.ru/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4" y="5214950"/>
            <a:ext cx="428625" cy="742951"/>
          </a:xfrm>
          <a:prstGeom prst="rect">
            <a:avLst/>
          </a:prstGeom>
          <a:noFill/>
        </p:spPr>
      </p:pic>
      <p:pic>
        <p:nvPicPr>
          <p:cNvPr id="19" name="Picture 4" descr="http://galerey-room.ru/images/232547_141141394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5715016"/>
            <a:ext cx="500066" cy="464829"/>
          </a:xfrm>
          <a:prstGeom prst="rect">
            <a:avLst/>
          </a:prstGeom>
          <a:noFill/>
        </p:spPr>
      </p:pic>
      <p:pic>
        <p:nvPicPr>
          <p:cNvPr id="15" name="Picture 4" descr="http://galerey-room.ru/images/232547_141141394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5715016"/>
            <a:ext cx="500066" cy="464829"/>
          </a:xfrm>
          <a:prstGeom prst="rect">
            <a:avLst/>
          </a:prstGeom>
          <a:noFill/>
        </p:spPr>
      </p:pic>
      <p:pic>
        <p:nvPicPr>
          <p:cNvPr id="5130" name="Picture 10" descr="C:\Documents and Settings\Надежда\Рабочий стол\Новая папка\child (756)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6578" y="5000636"/>
            <a:ext cx="1071570" cy="1173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643050"/>
            <a:ext cx="7358114" cy="494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Я так испугался и начал кричать: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«Помогите, спасите!».</a:t>
            </a:r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Documents and Settings\Надежда\Рабочий стол\Новая папка\child (538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5072074"/>
            <a:ext cx="1357322" cy="1472106"/>
          </a:xfrm>
          <a:prstGeom prst="rect">
            <a:avLst/>
          </a:prstGeom>
          <a:noFill/>
        </p:spPr>
      </p:pic>
      <p:pic>
        <p:nvPicPr>
          <p:cNvPr id="12" name="Picture 33" descr="a4e76a7daa978006a3440b1d18a4795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22695">
            <a:off x="3806134" y="5417476"/>
            <a:ext cx="1285884" cy="780313"/>
          </a:xfrm>
          <a:prstGeom prst="rect">
            <a:avLst/>
          </a:prstGeom>
          <a:noFill/>
        </p:spPr>
      </p:pic>
      <p:pic>
        <p:nvPicPr>
          <p:cNvPr id="18" name="Picture 3" descr="C:\Documents and Settings\Кирилл\Рабочий стол\МАМА\детские презентации\Почемучка\3b806f76d375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488" y="5715016"/>
            <a:ext cx="532209" cy="467869"/>
          </a:xfrm>
          <a:prstGeom prst="rect">
            <a:avLst/>
          </a:prstGeom>
          <a:noFill/>
        </p:spPr>
      </p:pic>
      <p:pic>
        <p:nvPicPr>
          <p:cNvPr id="19" name="Picture 4" descr="http://galerey-room.ru/images/232547_141141394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5786454"/>
            <a:ext cx="269506" cy="250515"/>
          </a:xfrm>
          <a:prstGeom prst="rect">
            <a:avLst/>
          </a:prstGeom>
          <a:noFill/>
        </p:spPr>
      </p:pic>
      <p:pic>
        <p:nvPicPr>
          <p:cNvPr id="20" name="Picture 4" descr="http://galerey-room.ru/images/232547_141141394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3372" y="5786454"/>
            <a:ext cx="356605" cy="331477"/>
          </a:xfrm>
          <a:prstGeom prst="rect">
            <a:avLst/>
          </a:prstGeom>
          <a:noFill/>
        </p:spPr>
      </p:pic>
      <p:pic>
        <p:nvPicPr>
          <p:cNvPr id="21" name="Picture 4" descr="http://st2.depositphotos.com/1007168/5401/i/950/depositphotos_54017361-Stop-Fire-Sign-With-Angry-Burning-Match-Stick-Cartoon-Characte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29586" y="285728"/>
            <a:ext cx="928694" cy="1072134"/>
          </a:xfrm>
          <a:prstGeom prst="rect">
            <a:avLst/>
          </a:prstGeom>
          <a:noFill/>
        </p:spPr>
      </p:pic>
      <p:pic>
        <p:nvPicPr>
          <p:cNvPr id="22" name="Picture 4" descr="http://galerey-room.ru/images/232547_141141394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00496" y="5357826"/>
            <a:ext cx="500066" cy="464829"/>
          </a:xfrm>
          <a:prstGeom prst="rect">
            <a:avLst/>
          </a:prstGeom>
          <a:noFill/>
        </p:spPr>
      </p:pic>
      <p:pic>
        <p:nvPicPr>
          <p:cNvPr id="23" name="Picture 4" descr="http://galerey-room.ru/images/232547_141141394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2" y="5429264"/>
            <a:ext cx="500066" cy="4648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Хорошо что родители были дома!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Они залили огонь водой, укрыли толстым одеялом.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85926"/>
            <a:ext cx="7358114" cy="480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 descr="http://www.kherson.pro/data/img/f8db50f15414503ab3ad531c986d53fb9a0efc6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4857760"/>
            <a:ext cx="1220800" cy="1146209"/>
          </a:xfrm>
          <a:prstGeom prst="rect">
            <a:avLst/>
          </a:prstGeom>
          <a:noFill/>
        </p:spPr>
      </p:pic>
      <p:pic>
        <p:nvPicPr>
          <p:cNvPr id="1034" name="Picture 10" descr="D:\мои документы\конурс обж пожар 6.12.17 регион\картинки\vector-toys-free-download-4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714884"/>
            <a:ext cx="1785950" cy="1404801"/>
          </a:xfrm>
          <a:prstGeom prst="rect">
            <a:avLst/>
          </a:prstGeom>
          <a:noFill/>
        </p:spPr>
      </p:pic>
      <p:pic>
        <p:nvPicPr>
          <p:cNvPr id="10" name="Picture 4" descr="http://galerey-room.ru/images/232547_141141394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5786454"/>
            <a:ext cx="356605" cy="331477"/>
          </a:xfrm>
          <a:prstGeom prst="rect">
            <a:avLst/>
          </a:prstGeom>
          <a:noFill/>
        </p:spPr>
      </p:pic>
      <p:pic>
        <p:nvPicPr>
          <p:cNvPr id="11" name="Picture 33" descr="a4e76a7daa978006a3440b1d18a4795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1" y="5572140"/>
            <a:ext cx="1428759" cy="8576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Помни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, дружок, если вдруг начался пожар</a:t>
            </a:r>
            <a:endParaRPr lang="ru-RU" dirty="0"/>
          </a:p>
        </p:txBody>
      </p:sp>
      <p:pic>
        <p:nvPicPr>
          <p:cNvPr id="37890" name="Picture 2" descr="http://bigslide.ru/images/13/12286/960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8072494" cy="5089934"/>
          </a:xfrm>
          <a:prstGeom prst="rect">
            <a:avLst/>
          </a:prstGeom>
          <a:noFill/>
        </p:spPr>
      </p:pic>
      <p:pic>
        <p:nvPicPr>
          <p:cNvPr id="4" name="Picture 2" descr="C:\Documents and Settings\Надежда\Рабочий стол\Новая папка\child (715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04"/>
            <a:ext cx="1133826" cy="823911"/>
          </a:xfrm>
          <a:prstGeom prst="rect">
            <a:avLst/>
          </a:prstGeom>
          <a:noFill/>
        </p:spPr>
      </p:pic>
      <p:pic>
        <p:nvPicPr>
          <p:cNvPr id="5" name="Picture 4" descr="http://st2.depositphotos.com/1007168/5401/i/950/depositphotos_54017361-Stop-Fire-Sign-With-Angry-Burning-Match-Stick-Cartoon-Charac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357166"/>
            <a:ext cx="928694" cy="10721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729634" cy="1643050"/>
          </a:xfrm>
        </p:spPr>
        <p:txBody>
          <a:bodyPr>
            <a:no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И еще запомни , если вдруг начался пожар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0962" name="Picture 2" descr="C:\Documents and Settings\Надежда\Рабочий стол\Новая папка\child (715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14356"/>
            <a:ext cx="1133826" cy="823911"/>
          </a:xfrm>
          <a:prstGeom prst="rect">
            <a:avLst/>
          </a:prstGeom>
          <a:noFill/>
        </p:spPr>
      </p:pic>
      <p:pic>
        <p:nvPicPr>
          <p:cNvPr id="40964" name="Picture 4" descr="C:\Documents and Settings\Надежда\Рабочий стол\Новая папка\pozhar-v-kvartire-pamyat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571612"/>
            <a:ext cx="8215370" cy="5268529"/>
          </a:xfrm>
          <a:prstGeom prst="rect">
            <a:avLst/>
          </a:prstGeom>
          <a:noFill/>
        </p:spPr>
      </p:pic>
      <p:pic>
        <p:nvPicPr>
          <p:cNvPr id="8" name="Picture 4" descr="http://st2.depositphotos.com/1007168/5401/i/950/depositphotos_54017361-Stop-Fire-Sign-With-Angry-Burning-Match-Stick-Cartoon-Charac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357166"/>
            <a:ext cx="928694" cy="10721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Никогда не забывай!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2000240"/>
            <a:ext cx="5636742" cy="444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 descr="http://st2.depositphotos.com/1007168/5401/i/950/depositphotos_54017361-Stop-Fire-Sign-With-Angry-Burning-Match-Stick-Cartoon-Charac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357166"/>
            <a:ext cx="928694" cy="1072134"/>
          </a:xfrm>
          <a:prstGeom prst="rect">
            <a:avLst/>
          </a:prstGeom>
          <a:noFill/>
        </p:spPr>
      </p:pic>
      <p:pic>
        <p:nvPicPr>
          <p:cNvPr id="41986" name="Picture 2" descr="C:\Documents and Settings\Надежда\Рабочий стол\Новая папка\i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96191" y="5000636"/>
            <a:ext cx="1547809" cy="1547809"/>
          </a:xfrm>
          <a:prstGeom prst="rect">
            <a:avLst/>
          </a:prstGeom>
          <a:noFill/>
        </p:spPr>
      </p:pic>
      <p:pic>
        <p:nvPicPr>
          <p:cNvPr id="41987" name="Picture 3" descr="C:\Documents and Settings\Надежда\Рабочий стол\Новая папка\cell-phone-clip-art-best-blog-funny-21-381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500570"/>
            <a:ext cx="1633529" cy="2000240"/>
          </a:xfrm>
          <a:prstGeom prst="rect">
            <a:avLst/>
          </a:prstGeom>
          <a:noFill/>
        </p:spPr>
      </p:pic>
      <p:pic>
        <p:nvPicPr>
          <p:cNvPr id="7" name="Picture 2" descr="C:\Documents and Settings\Надежда\Рабочий стол\Новая папка\child (715)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571480"/>
            <a:ext cx="1133826" cy="8239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Знай, малыш, пожарные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спасут от беды!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Documents and Settings\Надежда\Рабочий стол\Новая папка\12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929066"/>
            <a:ext cx="2118064" cy="2414593"/>
          </a:xfrm>
          <a:prstGeom prst="rect">
            <a:avLst/>
          </a:prstGeom>
          <a:noFill/>
        </p:spPr>
      </p:pic>
      <p:pic>
        <p:nvPicPr>
          <p:cNvPr id="8195" name="Picture 3" descr="C:\Documents and Settings\Надежда\Рабочий стол\Новая папка\fireman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1500174"/>
            <a:ext cx="2214578" cy="2000264"/>
          </a:xfrm>
          <a:prstGeom prst="rect">
            <a:avLst/>
          </a:prstGeom>
          <a:noFill/>
        </p:spPr>
      </p:pic>
      <p:pic>
        <p:nvPicPr>
          <p:cNvPr id="8196" name="Picture 4" descr="C:\Documents and Settings\Надежда\Рабочий стол\Новая папка\92562300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785926"/>
            <a:ext cx="1487943" cy="1972651"/>
          </a:xfrm>
          <a:prstGeom prst="rect">
            <a:avLst/>
          </a:prstGeom>
          <a:noFill/>
        </p:spPr>
      </p:pic>
      <p:pic>
        <p:nvPicPr>
          <p:cNvPr id="8197" name="Picture 5" descr="C:\Documents and Settings\Надежда\Рабочий стол\Новая папка\2f3283961b73c036e7d4b5def78a723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1714488"/>
            <a:ext cx="1283836" cy="2024065"/>
          </a:xfrm>
          <a:prstGeom prst="rect">
            <a:avLst/>
          </a:prstGeom>
          <a:noFill/>
        </p:spPr>
      </p:pic>
      <p:pic>
        <p:nvPicPr>
          <p:cNvPr id="11" name="Picture 2" descr="C:\Documents and Settings\Надежда\Рабочий стол\Новая папка\Firefighters-60950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85918" y="3714752"/>
            <a:ext cx="2071699" cy="2589622"/>
          </a:xfrm>
          <a:prstGeom prst="rect">
            <a:avLst/>
          </a:prstGeom>
          <a:noFill/>
        </p:spPr>
      </p:pic>
      <p:pic>
        <p:nvPicPr>
          <p:cNvPr id="8200" name="Picture 8" descr="C:\Documents and Settings\Надежда\Рабочий стол\Новая папка\Firefighters-60927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15206" y="1857364"/>
            <a:ext cx="1362067" cy="1857364"/>
          </a:xfrm>
          <a:prstGeom prst="rect">
            <a:avLst/>
          </a:prstGeom>
          <a:noFill/>
        </p:spPr>
      </p:pic>
      <p:pic>
        <p:nvPicPr>
          <p:cNvPr id="13" name="Picture 4" descr="http://st2.depositphotos.com/1007168/5401/i/950/depositphotos_54017361-Stop-Fire-Sign-With-Angry-Burning-Match-Stick-Cartoon-Characte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29586" y="357166"/>
            <a:ext cx="928694" cy="1072134"/>
          </a:xfrm>
          <a:prstGeom prst="rect">
            <a:avLst/>
          </a:prstGeom>
          <a:noFill/>
        </p:spPr>
      </p:pic>
      <p:pic>
        <p:nvPicPr>
          <p:cNvPr id="14" name="Picture 2" descr="C:\Documents and Settings\Надежда\Рабочий стол\Новая папка\child (715)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7158" y="714356"/>
            <a:ext cx="1133826" cy="8239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st2.depositphotos.com/1007168/5401/i/950/depositphotos_54017361-Stop-Fire-Sign-With-Angry-Burning-Match-Stick-Cartoon-Charac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214290"/>
            <a:ext cx="928694" cy="107213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4348" y="500042"/>
            <a:ext cx="7143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Цель</a:t>
            </a:r>
            <a:r>
              <a:rPr lang="ru-RU" sz="3200" b="1" dirty="0" smtClean="0">
                <a:solidFill>
                  <a:srgbClr val="FF0000"/>
                </a:solidFill>
                <a:cs typeface="Times New Roman" pitchFamily="18" charset="0"/>
              </a:rPr>
              <a:t>:</a:t>
            </a:r>
            <a:r>
              <a:rPr lang="ru-RU" sz="3200" b="1" dirty="0" smtClean="0">
                <a:solidFill>
                  <a:srgbClr val="FF0000"/>
                </a:solidFill>
              </a:rPr>
              <a:t> Формировать знания у детей 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о противопожарной безопасности.</a:t>
            </a:r>
          </a:p>
          <a:p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071678"/>
            <a:ext cx="792961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Задачи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1.Образовательные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: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Дать детям понятие о том, какую опасность таят в себе спички. </a:t>
            </a:r>
            <a:endParaRPr lang="ru-RU" sz="20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2.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Развивающие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:</a:t>
            </a:r>
            <a:r>
              <a:rPr lang="ru-RU" sz="20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cs typeface="Times New Roman" pitchFamily="18" charset="0"/>
              </a:rPr>
              <a:t>Развивать мыслительные операции,  речь,  интерес к  социальной среде.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3.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Воспитывающие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:</a:t>
            </a:r>
            <a:r>
              <a:rPr lang="ru-RU" sz="20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Воспитывать у детей желание соблюдать правила безопасности дома, в детском саду.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Скажи, что принадлежит пожарному?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857364"/>
            <a:ext cx="222400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714488"/>
            <a:ext cx="1500198" cy="17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1785926"/>
            <a:ext cx="16478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500438"/>
            <a:ext cx="145732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6644" y="3500438"/>
            <a:ext cx="14668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57884" y="4786322"/>
            <a:ext cx="149542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28794" y="4572008"/>
            <a:ext cx="17145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00496" y="4929198"/>
            <a:ext cx="16097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 descr="http://st2.depositphotos.com/1007168/5401/i/950/depositphotos_54017361-Stop-Fire-Sign-With-Angry-Burning-Match-Stick-Cartoon-Character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43834" y="285728"/>
            <a:ext cx="928694" cy="10721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5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</a:rPr>
              <a:t>Ребята, каким цветом принадлежности пожарных?</a:t>
            </a:r>
            <a:r>
              <a:rPr lang="ru-RU" sz="2700" b="1" dirty="0" smtClean="0">
                <a:solidFill>
                  <a:srgbClr val="FF0000"/>
                </a:solidFill>
              </a:rPr>
              <a:t/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-Красным.</a:t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</a:rPr>
              <a:t> -Как вы думаете, почему красного цвета?</a:t>
            </a:r>
            <a:br>
              <a:rPr lang="ru-RU" sz="27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-Это цвет опасности.</a:t>
            </a: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8914" name="Picture 2" descr="C:\Documents and Settings\Надежда\Рабочий стол\Новая папка\free-vector-firefighters-and-fire-equipment-02-vector_005308_2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928802"/>
            <a:ext cx="7572428" cy="45760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1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1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1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1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1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100" b="1" dirty="0" smtClean="0">
                <a:solidFill>
                  <a:schemeClr val="accent6">
                    <a:lumMod val="50000"/>
                  </a:schemeClr>
                </a:solidFill>
              </a:rPr>
              <a:t>Часто бывают пожары на свете</a:t>
            </a:r>
            <a:br>
              <a:rPr lang="ru-RU" sz="31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100" b="1" dirty="0" smtClean="0">
                <a:solidFill>
                  <a:schemeClr val="accent6">
                    <a:lumMod val="50000"/>
                  </a:schemeClr>
                </a:solidFill>
              </a:rPr>
              <a:t>Лишь от того, что играют в них дети.</a:t>
            </a:r>
            <a:br>
              <a:rPr lang="ru-RU" sz="31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100" b="1" dirty="0" smtClean="0">
                <a:solidFill>
                  <a:schemeClr val="accent6">
                    <a:lumMod val="50000"/>
                  </a:schemeClr>
                </a:solidFill>
              </a:rPr>
              <a:t>И потому скажем громко и внятно:</a:t>
            </a:r>
            <a:br>
              <a:rPr lang="ru-RU" sz="31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100" b="1" dirty="0" smtClean="0">
                <a:solidFill>
                  <a:schemeClr val="accent6">
                    <a:lumMod val="50000"/>
                  </a:schemeClr>
                </a:solidFill>
              </a:rPr>
              <a:t>-Спички в доме ты не тронь,</a:t>
            </a:r>
            <a:br>
              <a:rPr lang="ru-RU" sz="31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100" b="1" dirty="0" smtClean="0">
                <a:solidFill>
                  <a:schemeClr val="accent6">
                    <a:lumMod val="50000"/>
                  </a:schemeClr>
                </a:solidFill>
              </a:rPr>
              <a:t>В них живет шальной огонь.</a:t>
            </a:r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C:\Documents and Settings\Надежда\Рабочий стол\Новая папка\Firefighters-6095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357562"/>
            <a:ext cx="2700354" cy="3143272"/>
          </a:xfrm>
          <a:prstGeom prst="rect">
            <a:avLst/>
          </a:prstGeom>
          <a:noFill/>
        </p:spPr>
      </p:pic>
      <p:pic>
        <p:nvPicPr>
          <p:cNvPr id="39938" name="Picture 2" descr="C:\Documents and Settings\Надежда\Рабочий стол\Новая папка\child (518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3429000"/>
            <a:ext cx="2214578" cy="3152518"/>
          </a:xfrm>
          <a:prstGeom prst="rect">
            <a:avLst/>
          </a:prstGeom>
          <a:noFill/>
        </p:spPr>
      </p:pic>
      <p:pic>
        <p:nvPicPr>
          <p:cNvPr id="6" name="Picture 3" descr="C:\Documents and Settings\Кирилл\Рабочий стол\МАМА\детские презентации\Почемучка\3b806f76d375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6248" y="4643446"/>
            <a:ext cx="1857388" cy="1632844"/>
          </a:xfrm>
          <a:prstGeom prst="rect">
            <a:avLst/>
          </a:prstGeom>
          <a:noFill/>
        </p:spPr>
      </p:pic>
      <p:pic>
        <p:nvPicPr>
          <p:cNvPr id="7" name="Picture 9" descr="http://myworld-2007.narod.ru/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3429000"/>
            <a:ext cx="928694" cy="160973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71472" y="2571744"/>
            <a:ext cx="77867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Спички, дети, не игрушки!</a:t>
            </a:r>
            <a:br>
              <a:rPr lang="ru-RU" sz="4400" b="1" dirty="0" smtClean="0">
                <a:solidFill>
                  <a:srgbClr val="FF0000"/>
                </a:solidFill>
              </a:rPr>
            </a:b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643050"/>
            <a:ext cx="7358114" cy="494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8072494" cy="142876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FF0000"/>
                </a:solidFill>
              </a:rPr>
              <a:t>Здравствуйте, друзья! </a:t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Меня зовут Миша. Это мой дом.</a:t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 Я расскажу вам одну историю,</a:t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чтобы предостеречь вас от беды</a:t>
            </a:r>
            <a:r>
              <a:rPr lang="ru-RU" sz="3200" dirty="0" smtClean="0">
                <a:solidFill>
                  <a:srgbClr val="FF0000"/>
                </a:solidFill>
              </a:rPr>
              <a:t>.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Documents and Settings\Надежда\Рабочий стол\Новая папка\cdc6d7df1ffb952cc44a251a4c6e192c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4572008"/>
            <a:ext cx="1785950" cy="1832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643050"/>
            <a:ext cx="7358114" cy="494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29718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Итак, дело было в январе.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Как всегда я рано встал, покушал и  решил поиграть.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Сначала поиграл с любимыми игрушками.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6" name="Picture 3" descr="C:\Documents and Settings\Надежда\Рабочий стол\Новая папка\detia-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4581534"/>
            <a:ext cx="1785950" cy="1726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643050"/>
            <a:ext cx="7358114" cy="494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Потом  я решил покататься на самокате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6" name="Picture 2" descr="C:\Documents and Settings\Надежда\Рабочий стол\Новая папка\animashki-deti-12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5000636"/>
            <a:ext cx="1500198" cy="14694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99 -2.59259E-6 L -0.37899 -0.0002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643050"/>
            <a:ext cx="7358114" cy="494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529538" cy="147002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Потом на роликах.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Надежда\Рабочий стол\Новая папка\detia-69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4500570"/>
            <a:ext cx="1643074" cy="15425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1 0.01481 L 0.18698 0.018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643050"/>
            <a:ext cx="7358114" cy="494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Решил немного порисовать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101" name="Picture 5" descr="C:\Documents and Settings\Надежда\Рабочий стол\Новая папка\child (472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4811139"/>
            <a:ext cx="1928826" cy="15133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643050"/>
            <a:ext cx="7358114" cy="494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Я съел очень много конфет.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У меня разболелся живот.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1266" name="Picture 2" descr="C:\Documents and Settings\Надежда\Рабочий стол\Новая папка\child (84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4643446"/>
            <a:ext cx="2286016" cy="18703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643050"/>
            <a:ext cx="7358114" cy="494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 тут пришла Маша и стала меня лечить.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Picture 3" descr="C:\Documents and Settings\Надежда\Рабочий стол\Новая папка\hello_html_50d6cb3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4643446"/>
            <a:ext cx="1928826" cy="18049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163</Words>
  <PresentationFormat>Экран (4:3)</PresentationFormat>
  <Paragraphs>32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 Мультимедийная презентация для детей среднего возраста  </vt:lpstr>
      <vt:lpstr>Слайд 2</vt:lpstr>
      <vt:lpstr>Здравствуйте, друзья!  Меня зовут Миша. Это мой дом.  Я расскажу вам одну историю, чтобы предостеречь вас от беды. </vt:lpstr>
      <vt:lpstr>Итак, дело было в январе. Как всегда я рано встал, покушал и  решил поиграть. Сначала поиграл с любимыми игрушками.</vt:lpstr>
      <vt:lpstr>Потом  я решил покататься на самокате.</vt:lpstr>
      <vt:lpstr>Потом на роликах.</vt:lpstr>
      <vt:lpstr>Решил немного порисовать</vt:lpstr>
      <vt:lpstr>Я съел очень много конфет. У меня разболелся живот.</vt:lpstr>
      <vt:lpstr>И тут пришла Маша и стала меня лечить.</vt:lpstr>
      <vt:lpstr>Потом устроили бег в мешках.</vt:lpstr>
      <vt:lpstr> Мы читали веселые книжки.</vt:lpstr>
      <vt:lpstr>Стали листочки из книжек вырывать и в комочек превращать</vt:lpstr>
      <vt:lpstr>Я взял у камина спички  и решил подсжечь бумагу.  Пожар!!!</vt:lpstr>
      <vt:lpstr> Я так испугался и начал кричать: «Помогите, спасите!». </vt:lpstr>
      <vt:lpstr>Хорошо что родители были дома! Они залили огонь водой, укрыли толстым одеялом.</vt:lpstr>
      <vt:lpstr>Помни , дружок, если вдруг начался пожар</vt:lpstr>
      <vt:lpstr>  И еще запомни , если вдруг начался пожар  </vt:lpstr>
      <vt:lpstr>Никогда не забывай!</vt:lpstr>
      <vt:lpstr>Знай, малыш, пожарные  спасут от беды!</vt:lpstr>
      <vt:lpstr>Скажи, что принадлежит пожарному?</vt:lpstr>
      <vt:lpstr>    Ребята, каким цветом принадлежности пожарных? -Красным.  -Как вы думаете, почему красного цвета? -Это цвет опасности.   </vt:lpstr>
      <vt:lpstr>   Часто бывают пожары на свете Лишь от того, что играют в них дети. И потому скажем громко и внятно: -Спички в доме ты не тронь, В них живет шальной огонь.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81</cp:revision>
  <dcterms:modified xsi:type="dcterms:W3CDTF">2020-05-14T07:52:15Z</dcterms:modified>
</cp:coreProperties>
</file>