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480" r:id="rId2"/>
    <p:sldId id="475" r:id="rId3"/>
    <p:sldId id="483" r:id="rId4"/>
    <p:sldId id="484" r:id="rId5"/>
    <p:sldId id="495" r:id="rId6"/>
    <p:sldId id="496" r:id="rId7"/>
    <p:sldId id="457" r:id="rId8"/>
    <p:sldId id="487" r:id="rId9"/>
    <p:sldId id="456" r:id="rId10"/>
    <p:sldId id="477" r:id="rId11"/>
    <p:sldId id="479" r:id="rId12"/>
    <p:sldId id="474" r:id="rId13"/>
  </p:sldIdLst>
  <p:sldSz cx="9144000" cy="6858000" type="screen4x3"/>
  <p:notesSz cx="6797675" cy="9926638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0000"/>
    <a:srgbClr val="0000FF"/>
    <a:srgbClr val="990099"/>
    <a:srgbClr val="CCFF33"/>
    <a:srgbClr val="0033CC"/>
    <a:srgbClr val="993300"/>
    <a:srgbClr val="FFFF00"/>
    <a:srgbClr val="008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00" autoAdjust="0"/>
    <p:restoredTop sz="99647" autoAdjust="0"/>
  </p:normalViewPr>
  <p:slideViewPr>
    <p:cSldViewPr>
      <p:cViewPr varScale="1">
        <p:scale>
          <a:sx n="67" d="100"/>
          <a:sy n="67" d="100"/>
        </p:scale>
        <p:origin x="684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909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0443" y="0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909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28583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909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0443" y="9428583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12AF274A-98D2-4060-90F3-F415434F4D0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704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0443" y="0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301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7575" y="744538"/>
            <a:ext cx="4962525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704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768" y="4715153"/>
            <a:ext cx="5438140" cy="4466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8704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8583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704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0443" y="9428583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A2DE65E5-0498-44FE-ACBD-72C376BDB8F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659387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0900DF-D11E-4037-9C31-2F3500EE434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EC4223-5634-43F4-B06F-A6A626B3A12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4036CD-7F38-427D-8306-D9EAFB754C8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Заголовок, клип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Клип 2"/>
          <p:cNvSpPr>
            <a:spLocks noGrp="1"/>
          </p:cNvSpPr>
          <p:nvPr>
            <p:ph type="clipArt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CA1E62-7F7F-4869-8A4D-34583A246EC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91DFEC-AB81-48C1-A03F-0209FF829D9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6189CD-64F0-4D45-B7B0-EC2D3262307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6E2F78-C23F-49E8-A4ED-11EFBF7B4BC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6EAA86-7C37-4057-B833-AE4BDCD9841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52BD64-BF71-439E-8D67-314F3D4C9C3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41BDCB-084D-4500-A739-79442C2E18F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DEDA23-DB5F-4E81-B4F1-42D69C4FD5D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2AF5A7-50DB-4B45-A967-41AF4CFA76C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79B3579D-3148-4230-86D6-5ECF97DD031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13" Type="http://schemas.openxmlformats.org/officeDocument/2006/relationships/image" Target="../media/image25.jpeg"/><Relationship Id="rId3" Type="http://schemas.openxmlformats.org/officeDocument/2006/relationships/image" Target="../media/image16.jpeg"/><Relationship Id="rId7" Type="http://schemas.openxmlformats.org/officeDocument/2006/relationships/image" Target="../media/image20.jpeg"/><Relationship Id="rId12" Type="http://schemas.openxmlformats.org/officeDocument/2006/relationships/image" Target="../media/image24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jpeg"/><Relationship Id="rId11" Type="http://schemas.openxmlformats.org/officeDocument/2006/relationships/image" Target="../media/image9.jpeg"/><Relationship Id="rId5" Type="http://schemas.openxmlformats.org/officeDocument/2006/relationships/image" Target="../media/image18.jpeg"/><Relationship Id="rId10" Type="http://schemas.openxmlformats.org/officeDocument/2006/relationships/image" Target="../media/image23.jpeg"/><Relationship Id="rId4" Type="http://schemas.openxmlformats.org/officeDocument/2006/relationships/image" Target="../media/image17.jpeg"/><Relationship Id="rId9" Type="http://schemas.openxmlformats.org/officeDocument/2006/relationships/image" Target="../media/image2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F:\&#1056;&#1072;&#1079;&#1088;&#1072;&#1073;&#1086;&#1090;&#1082;&#1080;%20&#1091;&#1088;&#1086;&#1082;&#1086;&#1074;%201-9%20&#1082;&#1083;&#1072;&#1089;&#1089;\2%20&#1082;&#1083;&#1072;&#1089;&#1089;\4%20&#1095;&#1077;&#1090;&#1074;&#1077;&#1088;&#1090;&#1100;\8%20&#1091;&#1088;&#1086;&#1082;%20&#1052;&#1080;&#1088;%20&#1082;&#1086;&#1084;&#1087;%20&#1055;&#1077;&#1088;&#1074;&#1099;&#1081;\&#1058;&#1072;&#1088;&#1072;&#1085;&#1090;&#1077;&#1083;&#1083;&#1072;..mp3" TargetMode="Externa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F:\&#1056;&#1072;&#1079;&#1088;&#1072;&#1073;&#1086;&#1090;&#1082;&#1080;%20&#1091;&#1088;&#1086;&#1082;&#1086;&#1074;%201-9%20&#1082;&#1083;&#1072;&#1089;&#1089;\2%20&#1082;&#1083;&#1072;&#1089;&#1089;\4%20&#1095;&#1077;&#1090;&#1074;&#1077;&#1088;&#1090;&#1100;\8%20&#1091;&#1088;&#1086;&#1082;%20&#1052;&#1080;&#1088;%20&#1082;&#1086;&#1084;&#1087;%20&#1055;&#1077;&#1088;&#1074;&#1099;&#1081;\&#1057;&#1082;&#1072;&#1079;&#1086;&#1095;&#1082;&#1072;..mp3" TargetMode="Externa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Image 16 of 48">
            <a:extLst>
              <a:ext uri="{FF2B5EF4-FFF2-40B4-BE49-F238E27FC236}">
                <a16:creationId xmlns:a16="http://schemas.microsoft.com/office/drawing/2014/main" xmlns="" id="{658E8A79-A945-D954-5C58-186FB441BE5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181" t="24801" r="12201" b="13775"/>
          <a:stretch/>
        </p:blipFill>
        <p:spPr bwMode="auto">
          <a:xfrm>
            <a:off x="179512" y="412214"/>
            <a:ext cx="4824536" cy="60695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364088" y="2492896"/>
            <a:ext cx="3640677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002060"/>
                </a:solidFill>
              </a:rPr>
              <a:t>Русский композитор,</a:t>
            </a:r>
          </a:p>
          <a:p>
            <a:r>
              <a:rPr lang="ru-RU" sz="2800" dirty="0" smtClean="0">
                <a:solidFill>
                  <a:srgbClr val="002060"/>
                </a:solidFill>
              </a:rPr>
              <a:t>пианист, дирижер</a:t>
            </a:r>
            <a:endParaRPr lang="ru-RU" sz="2800" dirty="0">
              <a:solidFill>
                <a:srgbClr val="00206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860032" y="1196752"/>
            <a:ext cx="441787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2060"/>
                </a:solidFill>
              </a:rPr>
              <a:t>С. С. Прокофьев</a:t>
            </a:r>
            <a:endParaRPr lang="ru-RU" sz="40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9813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Image 4 of 48">
            <a:extLst>
              <a:ext uri="{FF2B5EF4-FFF2-40B4-BE49-F238E27FC236}">
                <a16:creationId xmlns:a16="http://schemas.microsoft.com/office/drawing/2014/main" xmlns="" id="{4FB32C98-C176-5EE7-1FBB-CDD62EDCD9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63"/>
            <a:ext cx="9144000" cy="6848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5833784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Image 13 of 48">
            <a:extLst>
              <a:ext uri="{FF2B5EF4-FFF2-40B4-BE49-F238E27FC236}">
                <a16:creationId xmlns:a16="http://schemas.microsoft.com/office/drawing/2014/main" xmlns="" id="{08519FAA-9293-77CC-3828-1F858845A9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76200"/>
            <a:ext cx="8572500" cy="6705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0139033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ChangeArrowheads="1"/>
          </p:cNvSpPr>
          <p:nvPr/>
        </p:nvSpPr>
        <p:spPr bwMode="auto">
          <a:xfrm>
            <a:off x="0" y="-80777"/>
            <a:ext cx="9144000" cy="23698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1" i="0" u="none" strike="noStrike" cap="none" normalizeH="0" baseline="0" dirty="0">
                <a:ln>
                  <a:noFill/>
                </a:ln>
                <a:solidFill>
                  <a:srgbClr val="990000"/>
                </a:solidFill>
                <a:effectLst/>
                <a:latin typeface="Impact" pitchFamily="34" charset="0"/>
                <a:ea typeface="Times New Roman" pitchFamily="18" charset="0"/>
              </a:rPr>
              <a:t>Вывод: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Franklin Gothic Medium" pitchFamily="34" charset="0"/>
                <a:ea typeface="Times New Roman" pitchFamily="18" charset="0"/>
              </a:rPr>
              <a:t>альбом «Детская музыка» это музыкальные картинки ребячьего дня с утра  и до вечера. </a:t>
            </a:r>
            <a:endParaRPr kumimoji="0" lang="ru-RU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Franklin Gothic Medium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4" name="Picture 2" descr="http://www.stihi.ru/pics/2015/04/14/4698.jpg"/>
          <p:cNvPicPr>
            <a:picLocks noChangeAspect="1" noChangeArrowheads="1"/>
          </p:cNvPicPr>
          <p:nvPr/>
        </p:nvPicPr>
        <p:blipFill>
          <a:blip r:embed="rId3" cstate="print"/>
          <a:srcRect b="3140"/>
          <a:stretch>
            <a:fillRect/>
          </a:stretch>
        </p:blipFill>
        <p:spPr bwMode="auto">
          <a:xfrm>
            <a:off x="6786578" y="5214950"/>
            <a:ext cx="2000264" cy="12885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2" descr="http://cs628623.vk.me/v628623835/13708/zvZFRGCs7Zw.jpg"/>
          <p:cNvPicPr>
            <a:picLocks noChangeAspect="1" noChangeArrowheads="1"/>
          </p:cNvPicPr>
          <p:nvPr/>
        </p:nvPicPr>
        <p:blipFill>
          <a:blip r:embed="rId4" cstate="print"/>
          <a:srcRect t="8133"/>
          <a:stretch>
            <a:fillRect/>
          </a:stretch>
        </p:blipFill>
        <p:spPr bwMode="auto">
          <a:xfrm>
            <a:off x="6786578" y="3429000"/>
            <a:ext cx="2000264" cy="14628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2" descr="C:\Documents and Settings\Admin\Рабочий стол\Исследования 2016\2016 Мой любим композ Прокофьев Диана 5в\Новая папка (2)\0_608ab_2a0fa202_L.jpg"/>
          <p:cNvPicPr>
            <a:picLocks noChangeAspect="1" noChangeArrowheads="1"/>
          </p:cNvPicPr>
          <p:nvPr/>
        </p:nvPicPr>
        <p:blipFill>
          <a:blip r:embed="rId5" cstate="print">
            <a:lum bright="-10000" contrast="20000"/>
          </a:blip>
          <a:srcRect t="15190" b="12658"/>
          <a:stretch>
            <a:fillRect/>
          </a:stretch>
        </p:blipFill>
        <p:spPr bwMode="auto">
          <a:xfrm>
            <a:off x="4572000" y="1928802"/>
            <a:ext cx="1714512" cy="16030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Picture 2" descr="C:\Documents and Settings\Admin\Рабочий стол\Исследования 2016\2016 Мой любим композ Прокофьев Диана 5в\Новая папка (2)\hqdefault.jpg"/>
          <p:cNvPicPr>
            <a:picLocks noChangeAspect="1" noChangeArrowheads="1"/>
          </p:cNvPicPr>
          <p:nvPr/>
        </p:nvPicPr>
        <p:blipFill>
          <a:blip r:embed="rId6" cstate="print">
            <a:lum bright="-10000" contrast="20000"/>
          </a:blip>
          <a:srcRect/>
          <a:stretch>
            <a:fillRect/>
          </a:stretch>
        </p:blipFill>
        <p:spPr bwMode="auto">
          <a:xfrm>
            <a:off x="500034" y="1928802"/>
            <a:ext cx="1643074" cy="12323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Picture 2" descr="C:\Documents and Settings\Admin\Рабочий стол\Исследования 2016\2016 Мой любим композ Прокофьев Диана 5в\Новая папка (2)\105254_original.jpg"/>
          <p:cNvPicPr>
            <a:picLocks noChangeAspect="1" noChangeArrowheads="1"/>
          </p:cNvPicPr>
          <p:nvPr/>
        </p:nvPicPr>
        <p:blipFill>
          <a:blip r:embed="rId7" cstate="print"/>
          <a:srcRect l="3599" t="20863" r="20534" b="4676"/>
          <a:stretch>
            <a:fillRect/>
          </a:stretch>
        </p:blipFill>
        <p:spPr bwMode="auto">
          <a:xfrm>
            <a:off x="3500430" y="5429264"/>
            <a:ext cx="2452981" cy="11311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Picture 2" descr="http://images.forwallpaper.com/files/images/e/e1dc/e1dc4832/674814/marching-toy-soldiers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786313" y="3929066"/>
            <a:ext cx="1703625" cy="12751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Picture 2" descr="http://ic.pics.livejournal.com/ulkraeved/50887105/161896/161896_original.jpg"/>
          <p:cNvPicPr>
            <a:picLocks noChangeAspect="1" noChangeArrowheads="1"/>
          </p:cNvPicPr>
          <p:nvPr/>
        </p:nvPicPr>
        <p:blipFill>
          <a:blip r:embed="rId9" cstate="print"/>
          <a:srcRect r="23003" b="4181"/>
          <a:stretch>
            <a:fillRect/>
          </a:stretch>
        </p:blipFill>
        <p:spPr bwMode="auto">
          <a:xfrm>
            <a:off x="2643174" y="3929066"/>
            <a:ext cx="1836977" cy="12858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Picture 5" descr="http://www.pravsemia.ru/assets/images/work/kukolny-teatr/2015/illustration/06.jpg"/>
          <p:cNvPicPr>
            <a:picLocks noChangeAspect="1" noChangeArrowheads="1"/>
          </p:cNvPicPr>
          <p:nvPr/>
        </p:nvPicPr>
        <p:blipFill>
          <a:blip r:embed="rId10" cstate="print">
            <a:lum bright="-20000" contrast="30000"/>
          </a:blip>
          <a:srcRect l="9375" t="7500" r="14687" b="6249"/>
          <a:stretch>
            <a:fillRect/>
          </a:stretch>
        </p:blipFill>
        <p:spPr bwMode="auto">
          <a:xfrm>
            <a:off x="2643174" y="2143116"/>
            <a:ext cx="1500198" cy="127794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Picture 2" descr="http://www.chitalnya.ru/upload2/591/779e3455718c6e3cf34915c761228cb0.jpg"/>
          <p:cNvPicPr>
            <a:picLocks noChangeAspect="1" noChangeArrowheads="1"/>
          </p:cNvPicPr>
          <p:nvPr/>
        </p:nvPicPr>
        <p:blipFill>
          <a:blip r:embed="rId11" cstate="print"/>
          <a:srcRect l="18750" t="6716" r="18750" b="13681"/>
          <a:stretch>
            <a:fillRect/>
          </a:stretch>
        </p:blipFill>
        <p:spPr bwMode="auto">
          <a:xfrm>
            <a:off x="500034" y="4857760"/>
            <a:ext cx="1782602" cy="170279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" name="Picture 4" descr="http://www.fondosdepantallaya.com/bulkupload/fondoschrismas4/Navidad/Historias%20Navidad_1280.jpg"/>
          <p:cNvPicPr>
            <a:picLocks noChangeAspect="1" noChangeArrowheads="1"/>
          </p:cNvPicPr>
          <p:nvPr/>
        </p:nvPicPr>
        <p:blipFill>
          <a:blip r:embed="rId12" cstate="print"/>
          <a:srcRect t="12707"/>
          <a:stretch>
            <a:fillRect/>
          </a:stretch>
        </p:blipFill>
        <p:spPr bwMode="auto">
          <a:xfrm>
            <a:off x="6786578" y="1857364"/>
            <a:ext cx="1867108" cy="13038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" name="Picture 2" descr="C:\Documents and Settings\Admin\Рабочий стол\Исследования 2016\2016 Мой любим композ Прокофьев Диана 5в\Новая папка (2)\7651.jpg"/>
          <p:cNvPicPr>
            <a:picLocks noChangeAspect="1" noChangeArrowheads="1"/>
          </p:cNvPicPr>
          <p:nvPr/>
        </p:nvPicPr>
        <p:blipFill>
          <a:blip r:embed="rId13" cstate="print">
            <a:lum bright="-20000" contrast="20000"/>
          </a:blip>
          <a:srcRect/>
          <a:stretch>
            <a:fillRect/>
          </a:stretch>
        </p:blipFill>
        <p:spPr bwMode="auto">
          <a:xfrm>
            <a:off x="500034" y="3500438"/>
            <a:ext cx="1714512" cy="10826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 bwMode="auto">
          <a:xfrm>
            <a:off x="0" y="1"/>
            <a:ext cx="9144000" cy="21431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>
              <a:defRPr/>
            </a:pPr>
            <a:r>
              <a:rPr lang="ru-RU" sz="5400" kern="0" dirty="0">
                <a:solidFill>
                  <a:srgbClr val="0000FF"/>
                </a:solidFill>
                <a:latin typeface="Impact" pitchFamily="34" charset="0"/>
                <a:ea typeface="+mj-ea"/>
                <a:cs typeface="+mj-cs"/>
              </a:rPr>
              <a:t>Сергей Сергеевич Прокофьев</a:t>
            </a:r>
          </a:p>
          <a:p>
            <a:pPr algn="ctr" eaLnBrk="0" hangingPunct="0">
              <a:defRPr/>
            </a:pPr>
            <a:r>
              <a:rPr lang="ru-RU" sz="4400" b="1" kern="0" dirty="0">
                <a:latin typeface="Arial Black" pitchFamily="34" charset="0"/>
                <a:ea typeface="+mj-ea"/>
                <a:cs typeface="+mj-cs"/>
              </a:rPr>
              <a:t>альбом «Детская музыка»</a:t>
            </a:r>
          </a:p>
          <a:p>
            <a:pPr algn="ctr" eaLnBrk="0" hangingPunct="0">
              <a:defRPr/>
            </a:pPr>
            <a:endParaRPr lang="ru-RU" sz="4000" b="1" kern="0" dirty="0">
              <a:solidFill>
                <a:srgbClr val="C0000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1986" name="AutoShape 2" descr="http://proxy.whoisaaronbrown.com/proxy/http:/s017.radikal.ru/i420/1504/4d/9472b599c4bf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1989" name="Picture 5" descr="http://www.namespedia.com/image/Proks_3.jpg"/>
          <p:cNvPicPr>
            <a:picLocks noChangeAspect="1" noChangeArrowheads="1"/>
          </p:cNvPicPr>
          <p:nvPr/>
        </p:nvPicPr>
        <p:blipFill>
          <a:blip r:embed="rId2" cstate="print"/>
          <a:srcRect l="8824" t="4413" r="8823" b="12254"/>
          <a:stretch>
            <a:fillRect/>
          </a:stretch>
        </p:blipFill>
        <p:spPr bwMode="auto">
          <a:xfrm rot="21250678">
            <a:off x="486680" y="2233741"/>
            <a:ext cx="3405574" cy="4135340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</p:pic>
      <p:pic>
        <p:nvPicPr>
          <p:cNvPr id="41991" name="Picture 7" descr="http://r3.readrate.net/img/pictures/book/525/525958/525958/w200-stretch-489e6b2c.jpg"/>
          <p:cNvPicPr>
            <a:picLocks noChangeAspect="1" noChangeArrowheads="1"/>
          </p:cNvPicPr>
          <p:nvPr/>
        </p:nvPicPr>
        <p:blipFill>
          <a:blip r:embed="rId3" cstate="print">
            <a:lum bright="-10000" contrast="10000"/>
          </a:blip>
          <a:srcRect/>
          <a:stretch>
            <a:fillRect/>
          </a:stretch>
        </p:blipFill>
        <p:spPr bwMode="auto">
          <a:xfrm>
            <a:off x="4357686" y="1857364"/>
            <a:ext cx="2294359" cy="3143272"/>
          </a:xfrm>
          <a:prstGeom prst="rect">
            <a:avLst/>
          </a:prstGeom>
          <a:noFill/>
          <a:ln w="76200">
            <a:solidFill>
              <a:srgbClr val="0033CC"/>
            </a:solidFill>
          </a:ln>
        </p:spPr>
      </p:pic>
      <p:pic>
        <p:nvPicPr>
          <p:cNvPr id="41993" name="Picture 9" descr="http://www.ukazka.ru/img/g/uk81669.jpg"/>
          <p:cNvPicPr>
            <a:picLocks noChangeAspect="1" noChangeArrowheads="1"/>
          </p:cNvPicPr>
          <p:nvPr/>
        </p:nvPicPr>
        <p:blipFill>
          <a:blip r:embed="rId4" cstate="print">
            <a:lum bright="-10000" contrast="10000"/>
          </a:blip>
          <a:srcRect/>
          <a:stretch>
            <a:fillRect/>
          </a:stretch>
        </p:blipFill>
        <p:spPr bwMode="auto">
          <a:xfrm rot="685849">
            <a:off x="6741693" y="3394860"/>
            <a:ext cx="2122307" cy="3038068"/>
          </a:xfrm>
          <a:prstGeom prst="rect">
            <a:avLst/>
          </a:prstGeom>
          <a:noFill/>
          <a:ln w="76200">
            <a:solidFill>
              <a:srgbClr val="990099"/>
            </a:solidFill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Image 23 of 48">
            <a:extLst>
              <a:ext uri="{FF2B5EF4-FFF2-40B4-BE49-F238E27FC236}">
                <a16:creationId xmlns:a16="http://schemas.microsoft.com/office/drawing/2014/main" xmlns="" id="{4446B010-775C-51A9-E652-36AD025F057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148"/>
          <a:stretch/>
        </p:blipFill>
        <p:spPr bwMode="auto">
          <a:xfrm>
            <a:off x="0" y="260648"/>
            <a:ext cx="9144000" cy="6408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480777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Image 25 of 48">
            <a:extLst>
              <a:ext uri="{FF2B5EF4-FFF2-40B4-BE49-F238E27FC236}">
                <a16:creationId xmlns:a16="http://schemas.microsoft.com/office/drawing/2014/main" xmlns="" id="{A98A835C-2226-4831-BD76-57D8F027B8D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425" t="40200" r="12591"/>
          <a:stretch/>
        </p:blipFill>
        <p:spPr bwMode="auto">
          <a:xfrm>
            <a:off x="611560" y="332656"/>
            <a:ext cx="7920880" cy="63419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046679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Picture background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572"/>
          <a:stretch/>
        </p:blipFill>
        <p:spPr bwMode="auto">
          <a:xfrm>
            <a:off x="827584" y="734980"/>
            <a:ext cx="7632848" cy="61230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975872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21513"/>
            <a:ext cx="8815080" cy="66113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76703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www.chitalnya.ru/upload2/591/779e3455718c6e3cf34915c761228cb0.jpg"/>
          <p:cNvPicPr>
            <a:picLocks noChangeAspect="1" noChangeArrowheads="1"/>
          </p:cNvPicPr>
          <p:nvPr/>
        </p:nvPicPr>
        <p:blipFill>
          <a:blip r:embed="rId3" cstate="print"/>
          <a:srcRect l="18750" t="6716" r="18750" b="13681"/>
          <a:stretch>
            <a:fillRect/>
          </a:stretch>
        </p:blipFill>
        <p:spPr bwMode="auto">
          <a:xfrm>
            <a:off x="971600" y="1015664"/>
            <a:ext cx="6912768" cy="57257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Прямоугольник 4"/>
          <p:cNvSpPr>
            <a:spLocks noChangeArrowheads="1"/>
          </p:cNvSpPr>
          <p:nvPr/>
        </p:nvSpPr>
        <p:spPr bwMode="auto">
          <a:xfrm>
            <a:off x="0" y="0"/>
            <a:ext cx="91440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6000" dirty="0">
                <a:solidFill>
                  <a:srgbClr val="0033CC"/>
                </a:solidFill>
                <a:latin typeface="Impact" pitchFamily="34" charset="0"/>
              </a:rPr>
              <a:t>«Тарантелла»</a:t>
            </a:r>
            <a:endParaRPr lang="ru-RU" sz="4800" dirty="0">
              <a:solidFill>
                <a:srgbClr val="0033CC"/>
              </a:solidFill>
              <a:latin typeface="Impact" pitchFamily="34" charset="0"/>
            </a:endParaRPr>
          </a:p>
        </p:txBody>
      </p:sp>
      <p:pic>
        <p:nvPicPr>
          <p:cNvPr id="6" name="Тарантелла.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001024" y="428604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8329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Image 40 of 48">
            <a:extLst>
              <a:ext uri="{FF2B5EF4-FFF2-40B4-BE49-F238E27FC236}">
                <a16:creationId xmlns:a16="http://schemas.microsoft.com/office/drawing/2014/main" xmlns="" id="{5BE5DE5E-81AE-F6D7-C480-E649C23F52D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56" b="6317"/>
          <a:stretch/>
        </p:blipFill>
        <p:spPr bwMode="auto">
          <a:xfrm>
            <a:off x="326192" y="1124744"/>
            <a:ext cx="8640960" cy="5544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771799" y="34900"/>
            <a:ext cx="3749745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5400" dirty="0">
                <a:solidFill>
                  <a:srgbClr val="0033CC"/>
                </a:solidFill>
                <a:latin typeface="Impact" pitchFamily="34" charset="0"/>
              </a:rPr>
              <a:t>«Пятнашки»</a:t>
            </a:r>
            <a:endParaRPr lang="ru-RU" sz="5400" dirty="0">
              <a:solidFill>
                <a:srgbClr val="0033CC"/>
              </a:solidFill>
              <a:latin typeface="Impac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383747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4"/>
          <p:cNvSpPr>
            <a:spLocks noChangeArrowheads="1"/>
          </p:cNvSpPr>
          <p:nvPr/>
        </p:nvSpPr>
        <p:spPr bwMode="auto">
          <a:xfrm>
            <a:off x="0" y="0"/>
            <a:ext cx="91440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6000" dirty="0">
                <a:solidFill>
                  <a:srgbClr val="C00000"/>
                </a:solidFill>
                <a:latin typeface="Impact" pitchFamily="34" charset="0"/>
              </a:rPr>
              <a:t>«Сказочка»</a:t>
            </a:r>
            <a:endParaRPr lang="ru-RU" sz="4800" dirty="0">
              <a:solidFill>
                <a:srgbClr val="C00000"/>
              </a:solidFill>
              <a:latin typeface="Impact" pitchFamily="34" charset="0"/>
            </a:endParaRPr>
          </a:p>
        </p:txBody>
      </p:sp>
      <p:pic>
        <p:nvPicPr>
          <p:cNvPr id="13316" name="Picture 4" descr="http://www.fondosdepantallaya.com/bulkupload/fondoschrismas4/Navidad/Historias%20Navidad_1280.jpg"/>
          <p:cNvPicPr>
            <a:picLocks noChangeAspect="1" noChangeArrowheads="1"/>
          </p:cNvPicPr>
          <p:nvPr/>
        </p:nvPicPr>
        <p:blipFill>
          <a:blip r:embed="rId3" cstate="print"/>
          <a:srcRect t="12707"/>
          <a:stretch>
            <a:fillRect/>
          </a:stretch>
        </p:blipFill>
        <p:spPr bwMode="auto">
          <a:xfrm>
            <a:off x="500034" y="1000108"/>
            <a:ext cx="8001056" cy="55874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Сказочка.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7143768" y="285728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778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3205</TotalTime>
  <Words>42</Words>
  <Application>Microsoft Office PowerPoint</Application>
  <PresentationFormat>Экран (4:3)</PresentationFormat>
  <Paragraphs>10</Paragraphs>
  <Slides>12</Slides>
  <Notes>0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8" baseType="lpstr">
      <vt:lpstr>Arial</vt:lpstr>
      <vt:lpstr>Arial Black</vt:lpstr>
      <vt:lpstr>Franklin Gothic Medium</vt:lpstr>
      <vt:lpstr>Impact</vt:lpstr>
      <vt:lpstr>Times New Roman</vt:lpstr>
      <vt:lpstr>Оформление по умолчанию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Home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Эксперт</cp:lastModifiedBy>
  <cp:revision>169</cp:revision>
  <dcterms:created xsi:type="dcterms:W3CDTF">2009-03-09T08:20:37Z</dcterms:created>
  <dcterms:modified xsi:type="dcterms:W3CDTF">2024-09-11T18:39:10Z</dcterms:modified>
</cp:coreProperties>
</file>