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5" r:id="rId3"/>
    <p:sldId id="268" r:id="rId4"/>
    <p:sldId id="257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141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792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339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659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632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538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72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19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606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144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02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63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4DE98-C5B6-4169-B939-295BB442614F}" type="datetimeFigureOut">
              <a:rPr lang="ru-RU" smtClean="0"/>
              <a:t>19.09.2024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AA24F-121B-43C6-840B-C1EF0B0D8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248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32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551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" t="7831" r="39479" b="9630"/>
          <a:stretch/>
        </p:blipFill>
        <p:spPr bwMode="auto">
          <a:xfrm>
            <a:off x="261257" y="203201"/>
            <a:ext cx="5036457" cy="566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5"/>
          <a:stretch/>
        </p:blipFill>
        <p:spPr bwMode="auto">
          <a:xfrm>
            <a:off x="5820228" y="203202"/>
            <a:ext cx="5663025" cy="566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134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35435"/>
            <a:ext cx="9071429" cy="680357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71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3" y="461733"/>
            <a:ext cx="4185557" cy="607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23429" y="1059543"/>
            <a:ext cx="49866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С. С. Прокофьев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81" y="2473707"/>
            <a:ext cx="6166162" cy="400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1213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</Words>
  <Application>Microsoft Office PowerPoint</Application>
  <PresentationFormat>Широкоэкранный</PresentationFormat>
  <Paragraphs>1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Эксперт</dc:creator>
  <cp:lastModifiedBy>Пользователь</cp:lastModifiedBy>
  <cp:revision>7</cp:revision>
  <dcterms:created xsi:type="dcterms:W3CDTF">2024-09-04T15:23:29Z</dcterms:created>
  <dcterms:modified xsi:type="dcterms:W3CDTF">2024-09-19T04:56:44Z</dcterms:modified>
</cp:coreProperties>
</file>