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70" r:id="rId7"/>
    <p:sldId id="263" r:id="rId8"/>
    <p:sldId id="264" r:id="rId9"/>
    <p:sldId id="266" r:id="rId10"/>
    <p:sldId id="272" r:id="rId11"/>
    <p:sldId id="273" r:id="rId12"/>
    <p:sldId id="267" r:id="rId13"/>
    <p:sldId id="269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0515" autoAdjust="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FON-LETO-PREV`YU-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71670" y="428604"/>
            <a:ext cx="5357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    Отчет по проекту </a:t>
            </a:r>
          </a:p>
          <a:p>
            <a:r>
              <a:rPr lang="ru-RU" sz="3600" b="1" dirty="0" smtClean="0"/>
              <a:t>« До свидания, лето!»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00430" y="1643050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 24 по 28 августа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57554" y="2714620"/>
            <a:ext cx="3567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Группа № 2 «Цветные ладошки»</a:t>
            </a:r>
            <a:endParaRPr lang="ru-RU" sz="32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857884" y="4500570"/>
            <a:ext cx="1737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Воспитатели:</a:t>
            </a:r>
          </a:p>
          <a:p>
            <a:r>
              <a:rPr lang="ru-RU" b="1" dirty="0" err="1" smtClean="0"/>
              <a:t>Ермолович</a:t>
            </a:r>
            <a:r>
              <a:rPr lang="ru-RU" b="1" dirty="0" smtClean="0"/>
              <a:t> Е.Н.</a:t>
            </a:r>
          </a:p>
          <a:p>
            <a:r>
              <a:rPr lang="ru-RU" b="1" dirty="0" smtClean="0"/>
              <a:t>Ефремова Е.И.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«Бабочки на цветочке»</a:t>
            </a:r>
            <a:endParaRPr lang="ru-RU" b="1" dirty="0"/>
          </a:p>
        </p:txBody>
      </p:sp>
      <p:pic>
        <p:nvPicPr>
          <p:cNvPr id="1026" name="Picture 2" descr="C:\Users\USER\Desktop\IMG_44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4038600" cy="3663168"/>
          </a:xfrm>
          <a:prstGeom prst="rect">
            <a:avLst/>
          </a:prstGeom>
          <a:noFill/>
        </p:spPr>
      </p:pic>
      <p:pic>
        <p:nvPicPr>
          <p:cNvPr id="1027" name="Picture 3" descr="C:\Users\USER\Desktop\IMG_44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571612"/>
            <a:ext cx="4038600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«Бабочки – красавицы»</a:t>
            </a:r>
            <a:endParaRPr lang="ru-RU" b="1" dirty="0"/>
          </a:p>
        </p:txBody>
      </p:sp>
      <p:pic>
        <p:nvPicPr>
          <p:cNvPr id="2050" name="Picture 2" descr="C:\Users\USER\Desktop\IMG_44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71612"/>
            <a:ext cx="4038600" cy="3806044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57298"/>
            <a:ext cx="403860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«Посмотри, как хорош, детский садик в последние летние деньки!»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«Наша достопримечательность»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«Необычная клумба»</a:t>
            </a:r>
            <a:endParaRPr lang="ru-RU" dirty="0"/>
          </a:p>
        </p:txBody>
      </p:sp>
      <p:pic>
        <p:nvPicPr>
          <p:cNvPr id="8194" name="Picture 2" descr="C:\Users\USER\Desktop\IMG_44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285992"/>
            <a:ext cx="4040188" cy="4101711"/>
          </a:xfrm>
          <a:prstGeom prst="rect">
            <a:avLst/>
          </a:prstGeom>
          <a:noFill/>
        </p:spPr>
      </p:pic>
      <p:pic>
        <p:nvPicPr>
          <p:cNvPr id="8196" name="Picture 4" descr="C:\Users\USER\Desktop\IMG_444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357430"/>
            <a:ext cx="4041775" cy="39290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«Летняя </a:t>
            </a:r>
            <a:r>
              <a:rPr lang="ru-RU" b="1" dirty="0" err="1" smtClean="0"/>
              <a:t>фотосессия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10242" name="Picture 2" descr="C:\Users\USER\Desktop\IMG_44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71612"/>
            <a:ext cx="4038600" cy="3806044"/>
          </a:xfrm>
          <a:prstGeom prst="rect">
            <a:avLst/>
          </a:prstGeom>
          <a:noFill/>
        </p:spPr>
      </p:pic>
      <p:pic>
        <p:nvPicPr>
          <p:cNvPr id="10243" name="Picture 3" descr="C:\Users\USER\Desktop\IMG_44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71612"/>
            <a:ext cx="4038600" cy="38060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7" name="Picture 5" descr="C:\Users\USER\Desktop\proshaileto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500042"/>
            <a:ext cx="864399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Цель: Создание условий для реализации художественных способностей каждого ребенка.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2214554"/>
            <a:ext cx="87989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Задачи: 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/>
              <a:t>Вызвать у детей желание поделится своими впечатлениями, отразить их в разных видах детской деятельности. 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/>
              <a:t>Активизировать личный опыт воспитанников в формировании целостной картины мира.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/>
              <a:t>Способствовать приобщению детей к познавательной, творческой и эмоциональной активности.</a:t>
            </a:r>
            <a:endParaRPr lang="ru-RU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/>
              <a:t>Три месяца лета, как миг пролетели!</a:t>
            </a:r>
            <a:br>
              <a:rPr lang="ru-RU" sz="2000" b="1" dirty="0" smtClean="0"/>
            </a:br>
            <a:r>
              <a:rPr lang="ru-RU" sz="2000" b="1" dirty="0" smtClean="0"/>
              <a:t>И солнце светило, и ветры шумели</a:t>
            </a:r>
            <a:br>
              <a:rPr lang="ru-RU" sz="2000" b="1" dirty="0" smtClean="0"/>
            </a:br>
            <a:r>
              <a:rPr lang="ru-RU" sz="2000" b="1" dirty="0" smtClean="0"/>
              <a:t>Порою – прохладно, а чаще – жара</a:t>
            </a:r>
            <a:br>
              <a:rPr lang="ru-RU" sz="2000" b="1" dirty="0" smtClean="0"/>
            </a:br>
            <a:r>
              <a:rPr lang="ru-RU" sz="2000" b="1" dirty="0" smtClean="0"/>
              <a:t>          Теперь  же нам с летом прощаться пора!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2800" b="1" i="1" dirty="0" smtClean="0"/>
          </a:p>
          <a:p>
            <a:pPr algn="ctr">
              <a:buNone/>
            </a:pPr>
            <a:r>
              <a:rPr lang="ru-RU" sz="3600" b="1" i="1" dirty="0" smtClean="0"/>
              <a:t>Лето – удивительная пора!  </a:t>
            </a:r>
          </a:p>
          <a:p>
            <a:pPr algn="ctr">
              <a:buNone/>
            </a:pPr>
            <a:r>
              <a:rPr lang="ru-RU" sz="3600" b="1" i="1" dirty="0" smtClean="0"/>
              <a:t>Очень важно, организовать день в детском садике так, чтобы воспоминания о летнем времени, играх, прогулках и интересных эпизодах из их жизни, еще долго радовали детей!</a:t>
            </a:r>
          </a:p>
          <a:p>
            <a:pPr algn="ctr">
              <a:buNone/>
            </a:pPr>
            <a:endParaRPr lang="ru-RU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Рисунки на асфальте</a:t>
            </a:r>
            <a:br>
              <a:rPr lang="ru-RU" b="1" dirty="0" smtClean="0"/>
            </a:br>
            <a:r>
              <a:rPr lang="ru-RU" b="1" dirty="0" smtClean="0"/>
              <a:t>«Мир похож на цветной луг»</a:t>
            </a:r>
            <a:endParaRPr lang="ru-RU" b="1" dirty="0"/>
          </a:p>
        </p:txBody>
      </p:sp>
      <p:pic>
        <p:nvPicPr>
          <p:cNvPr id="1027" name="Picture 3" descr="C:\Users\USER\Desktop\IMG_44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4038600" cy="4714908"/>
          </a:xfrm>
          <a:prstGeom prst="rect">
            <a:avLst/>
          </a:prstGeom>
          <a:noFill/>
        </p:spPr>
      </p:pic>
      <p:pic>
        <p:nvPicPr>
          <p:cNvPr id="1028" name="Picture 4" descr="C:\Users\USER\Desktop\IMG_44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71612"/>
            <a:ext cx="3895724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Рисование</a:t>
            </a:r>
            <a:br>
              <a:rPr lang="ru-RU" b="1" dirty="0" smtClean="0"/>
            </a:br>
            <a:r>
              <a:rPr lang="ru-RU" b="1" dirty="0" smtClean="0"/>
              <a:t>«Летние пейзажи»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IMG_44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00174"/>
            <a:ext cx="4040188" cy="4643470"/>
          </a:xfrm>
          <a:prstGeom prst="rect">
            <a:avLst/>
          </a:prstGeom>
          <a:noFill/>
        </p:spPr>
      </p:pic>
      <p:pic>
        <p:nvPicPr>
          <p:cNvPr id="2051" name="Picture 3" descr="C:\Users\USER\Desktop\IMG_444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00174"/>
            <a:ext cx="4041775" cy="4674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«Игры с машинками»</a:t>
            </a:r>
            <a:endParaRPr lang="ru-RU" b="1" dirty="0"/>
          </a:p>
        </p:txBody>
      </p:sp>
      <p:pic>
        <p:nvPicPr>
          <p:cNvPr id="11266" name="Picture 2" descr="C:\Users\USER\Desktop\IMG_44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4038600" cy="3429024"/>
          </a:xfrm>
          <a:prstGeom prst="rect">
            <a:avLst/>
          </a:prstGeom>
          <a:noFill/>
        </p:spPr>
      </p:pic>
      <p:pic>
        <p:nvPicPr>
          <p:cNvPr id="11267" name="Picture 3" descr="C:\Users\USER\Desktop\IMG_447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14488"/>
            <a:ext cx="4038600" cy="3663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Рассматривание грибов</a:t>
            </a:r>
            <a:endParaRPr lang="ru-RU" b="1" dirty="0"/>
          </a:p>
        </p:txBody>
      </p:sp>
      <p:pic>
        <p:nvPicPr>
          <p:cNvPr id="3074" name="Picture 2" descr="C:\Users\USER\Desktop\IMG_44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4038600" cy="3028950"/>
          </a:xfrm>
          <a:prstGeom prst="rect">
            <a:avLst/>
          </a:prstGeom>
          <a:noFill/>
        </p:spPr>
      </p:pic>
      <p:pic>
        <p:nvPicPr>
          <p:cNvPr id="3075" name="Picture 3" descr="C:\Users\USER\Desktop\IMG_44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Спортивные игры на участке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28737"/>
            <a:ext cx="4040188" cy="428628"/>
          </a:xfrm>
        </p:spPr>
        <p:txBody>
          <a:bodyPr>
            <a:noAutofit/>
          </a:bodyPr>
          <a:lstStyle/>
          <a:p>
            <a:r>
              <a:rPr lang="ru-RU" sz="3600" dirty="0" smtClean="0"/>
              <a:t>«Играем в футбол»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57752" y="1357298"/>
            <a:ext cx="4041775" cy="50006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«Крутим обруч»</a:t>
            </a:r>
            <a:endParaRPr lang="ru-RU" sz="3600" dirty="0"/>
          </a:p>
        </p:txBody>
      </p:sp>
      <p:pic>
        <p:nvPicPr>
          <p:cNvPr id="9" name="Picture 2" descr="C:\Users\USER\Desktop\IMG_448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214554"/>
            <a:ext cx="4041775" cy="3388521"/>
          </a:xfrm>
          <a:prstGeom prst="rect">
            <a:avLst/>
          </a:prstGeom>
          <a:noFill/>
        </p:spPr>
      </p:pic>
      <p:pic>
        <p:nvPicPr>
          <p:cNvPr id="5124" name="Picture 4" descr="C:\Users\USER\Desktop\IMG_447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14554"/>
            <a:ext cx="4040188" cy="3451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507209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Коллективная работа </a:t>
            </a:r>
            <a:br>
              <a:rPr lang="ru-RU" b="1" dirty="0" smtClean="0"/>
            </a:br>
            <a:r>
              <a:rPr lang="ru-RU" b="1" dirty="0" smtClean="0"/>
              <a:t>«Цветочная полянка»</a:t>
            </a:r>
            <a:endParaRPr lang="ru-RU" b="1" dirty="0"/>
          </a:p>
        </p:txBody>
      </p:sp>
      <p:pic>
        <p:nvPicPr>
          <p:cNvPr id="7170" name="Picture 2" descr="C:\Users\USER\Desktop\IMG_44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43050"/>
            <a:ext cx="4038600" cy="3734606"/>
          </a:xfrm>
          <a:prstGeom prst="rect">
            <a:avLst/>
          </a:prstGeom>
          <a:noFill/>
        </p:spPr>
      </p:pic>
      <p:pic>
        <p:nvPicPr>
          <p:cNvPr id="7171" name="Picture 3" descr="C:\Users\USER\Desktop\IMG_44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215074" y="1285860"/>
            <a:ext cx="2428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«В аквапарке»</a:t>
            </a:r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189</Words>
  <PresentationFormat>Экран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Три месяца лета, как миг пролетели! И солнце светило, и ветры шумели Порою – прохладно, а чаще – жара           Теперь  же нам с летом прощаться пора!</vt:lpstr>
      <vt:lpstr>Рисунки на асфальте «Мир похож на цветной луг»</vt:lpstr>
      <vt:lpstr>Рисование «Летние пейзажи»</vt:lpstr>
      <vt:lpstr>«Игры с машинками»</vt:lpstr>
      <vt:lpstr>Рассматривание грибов</vt:lpstr>
      <vt:lpstr>Спортивные игры на участке</vt:lpstr>
      <vt:lpstr>Коллективная работа  «Цветочная полянка»</vt:lpstr>
      <vt:lpstr>«Бабочки на цветочке»</vt:lpstr>
      <vt:lpstr>«Бабочки – красавицы»</vt:lpstr>
      <vt:lpstr>«Посмотри, как хорош, детский садик в последние летние деньки!»</vt:lpstr>
      <vt:lpstr>«Летняя фотосессия»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38</cp:revision>
  <dcterms:created xsi:type="dcterms:W3CDTF">2020-08-24T15:13:06Z</dcterms:created>
  <dcterms:modified xsi:type="dcterms:W3CDTF">2020-08-28T04:20:27Z</dcterms:modified>
</cp:coreProperties>
</file>