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63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95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28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17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4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8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3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88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8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3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29D68-5772-41B6-BC32-8A6ED8F870F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89404-89B4-4DE9-AF2D-A2FA54ABC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70263"/>
            <a:ext cx="9144000" cy="1175657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Краснотурьинск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216435"/>
            <a:ext cx="10276114" cy="1384661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B050"/>
                </a:solidFill>
              </a:rPr>
              <a:t>Составила:</a:t>
            </a:r>
          </a:p>
          <a:p>
            <a:pPr algn="r"/>
            <a:r>
              <a:rPr lang="ru-RU" b="1" dirty="0">
                <a:solidFill>
                  <a:srgbClr val="00B050"/>
                </a:solidFill>
              </a:rPr>
              <a:t>в</a:t>
            </a:r>
            <a:r>
              <a:rPr lang="ru-RU" b="1" dirty="0" smtClean="0">
                <a:solidFill>
                  <a:srgbClr val="00B050"/>
                </a:solidFill>
              </a:rPr>
              <a:t>оспитатель Мартыненко О.Н.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s://avatars.mds.yandex.net/get-pdb/231404/68076694-3726-46c4-8dc4-763516aa86a3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2465311"/>
            <a:ext cx="6203678" cy="413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oto.krasnoturinsk.me/cpg/albums/userpics/10242/%CE%E1%F0%E0%E1%EE%F2%EA%E0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36" y="2210137"/>
            <a:ext cx="4168635" cy="27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РАСНОТУРЬИНСК - Маленький Ленинград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018" y="973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4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363">
        <p:fade/>
      </p:transition>
    </mc:Choice>
    <mc:Fallback>
      <p:transition spd="med" advTm="14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029"/>
          </a:xfrm>
        </p:spPr>
        <p:txBody>
          <a:bodyPr/>
          <a:lstStyle/>
          <a:p>
            <a:pPr algn="ctr"/>
            <a:r>
              <a:rPr lang="ru-RU" dirty="0" smtClean="0"/>
              <a:t>Предприятия года Краснотурьинск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avatars.mds.yandex.net/get-altay/1483503/2a00000167a1acf8b88773cf47a5c67285ac/XX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8" y="1030719"/>
            <a:ext cx="4748347" cy="316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photos.wikimapia.org/p/00/00/65/24/22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647" y="1071154"/>
            <a:ext cx="3696927" cy="246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pravdaurfo.ru/sites/default/files/valentorka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16" y="3784477"/>
            <a:ext cx="4405358" cy="29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yugorsk-tr.gazprom.ru/_ah/img/ykX9tSja_YhmfNup2NVnDw=s11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2"/>
          <a:stretch/>
        </p:blipFill>
        <p:spPr bwMode="auto">
          <a:xfrm>
            <a:off x="2874373" y="3779520"/>
            <a:ext cx="4424497" cy="29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68392"/>
      </p:ext>
    </p:extLst>
  </p:cSld>
  <p:clrMapOvr>
    <a:masterClrMapping/>
  </p:clrMapOvr>
  <p:transition spd="slow" advTm="5443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949"/>
          </a:xfrm>
        </p:spPr>
        <p:txBody>
          <a:bodyPr/>
          <a:lstStyle/>
          <a:p>
            <a:pPr algn="ctr"/>
            <a:r>
              <a:rPr lang="ru-RU" dirty="0" smtClean="0"/>
              <a:t>БТЭЦ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uralelprof.ru/%D0%A1%D0%95%D0%A0%D0%9E%D0%92%20%D0%94%D0%95%D0%A2%D0%98/2013-06-15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70" y="1235074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2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08">
        <p:fade/>
      </p:transition>
    </mc:Choice>
    <mc:Fallback>
      <p:transition spd="med" advTm="18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864"/>
          </a:xfrm>
        </p:spPr>
        <p:txBody>
          <a:bodyPr>
            <a:normAutofit fontScale="90000"/>
          </a:bodyPr>
          <a:lstStyle/>
          <a:p>
            <a:r>
              <a:rPr lang="ru-RU" dirty="0"/>
              <a:t>З</a:t>
            </a:r>
            <a:r>
              <a:rPr lang="ru-RU" dirty="0" smtClean="0"/>
              <a:t>наменитые жители города Краснотурьинска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177" y="1175656"/>
            <a:ext cx="10970623" cy="534706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Степанович Попов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русский физик и электротехник, изобретатель радио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Петрович Карпинский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геолог, первый выборный президент Российской Академии наук. </a:t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Евграф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Степанович Фёдоров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кристаллограф, минералог 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математик.</a:t>
            </a:r>
          </a:p>
          <a:p>
            <a:pPr marL="0" indent="0" fontAlgn="base"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Андреевич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Миславский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хирург, физиолог, доктор медицины.</a:t>
            </a:r>
          </a:p>
          <a:p>
            <a:pPr marL="0" indent="0" fontAlgn="base"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 Константинович Серов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советский лётчик, Герой Советского Союза (1938 год). Родился в посёлке Воронцовка 20 марта 1910 года.</a:t>
            </a:r>
            <a:b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Афанасий Филиппович Петрик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Герой Советского Союза (1945 год), Почётный гражданин города Краснотурьинска</a:t>
            </a:r>
            <a:b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Мещерягин Михаил Николаевич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Герой Советского Союза (1945 год)</a:t>
            </a:r>
          </a:p>
          <a:p>
            <a:endParaRPr lang="ru-RU" dirty="0"/>
          </a:p>
        </p:txBody>
      </p:sp>
      <p:pic>
        <p:nvPicPr>
          <p:cNvPr id="12292" name="Picture 4" descr="https://cdn.telegram-site.com/images/1/2/6/7/2/4/1/2/2/8/56a6d065bc13c00caaf7c38b529b5f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" y="3870959"/>
            <a:ext cx="1485291" cy="189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upload.wikimedia.org/wikipedia/commons/8/8d/AP_Karpinsky_1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4880282"/>
            <a:ext cx="1456624" cy="19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geo.web.ru/druza/a-Fedorov_ES_Wi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65" y="3943854"/>
            <a:ext cx="1505903" cy="19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uralpolit.ru/assets/911113a0/images/89/2019/05/87ca661cb48b8157fef4eb2a5e03d9f0.jpg/6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34" y="3870959"/>
            <a:ext cx="1616482" cy="22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im0-tub-ru.yandex.net/i?id=5591f0777758dc02d3666e4909c70f45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839" y="4644974"/>
            <a:ext cx="1636308" cy="204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old.kamensk-uralskiy.ru/images/604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470" y="3788160"/>
            <a:ext cx="1753523" cy="23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s://xn--80acgfbsl1azdqr.xn--p1ai/media/rootnews/3/0/308f1106714f1a14fef2f6d9f8b4664e_900x_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70" y="4745649"/>
            <a:ext cx="1573062" cy="205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80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6014">
        <p14:ripple/>
      </p:transition>
    </mc:Choice>
    <mc:Fallback>
      <p:transition spd="slow" advTm="160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6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Памятники, музеи города </a:t>
            </a:r>
            <a:r>
              <a:rPr lang="ru-RU" dirty="0" smtClean="0"/>
              <a:t>Краснотурьинск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http://istoki-tur.ru/wp-content/uploads/2015/05/%D0%BF%D0%B0%D0%BC%D1%8F%D1%82%D0%BD%D0%B8%D0%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9" y="992778"/>
            <a:ext cx="3160032" cy="210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museum.krasnoturinsk.org/images/monument/monument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21" y="913742"/>
            <a:ext cx="3021875" cy="226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temples.ru/private/f001092/005_034176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59" y="992778"/>
            <a:ext cx="1544560" cy="267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quist.pro/assets/files/books_max/sverdlobl_10.k.16_img_max/krasnoturinsk_12_ma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696" y="1001463"/>
            <a:ext cx="3123755" cy="209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a.d-cd.net/4efd1f9s-9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4" y="3260949"/>
            <a:ext cx="3021998" cy="226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data1.i.gallery.ru/albums/gallery/12370-d787a-1351811-m750x7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19" y="3742763"/>
            <a:ext cx="3239686" cy="226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regnum.ru/uploads/pictures/news/2016/05/07/regnum_picture_1462646769865248_norm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84" y="3517826"/>
            <a:ext cx="2417273" cy="32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ngs.ru/news/99/preview/f801da79805bdfd8f54db54fb0d8d703211092d24_12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9"/>
          <a:stretch/>
        </p:blipFill>
        <p:spPr bwMode="auto">
          <a:xfrm>
            <a:off x="8815696" y="4820286"/>
            <a:ext cx="3291771" cy="198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339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142">
        <p15:prstTrans prst="drape"/>
      </p:transition>
    </mc:Choice>
    <mc:Fallback>
      <p:transition spd="slow" advTm="101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48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Культурные учреждения города Краснотурьинск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https://uralcult.ru/files/%D0%94%D0%B2%D0%BE%D1%80%D0%B5%D1%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2" y="1027612"/>
            <a:ext cx="4283436" cy="28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photocdn.photogoroda.com/source2/cn3159/r5080/c5121/24354192.jpg?v=201712131121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5" b="20005"/>
          <a:stretch/>
        </p:blipFill>
        <p:spPr bwMode="auto">
          <a:xfrm>
            <a:off x="4642099" y="1159805"/>
            <a:ext cx="3857898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uralcult.ru/files/2019y/12m/10d/r_1700_850/teatr-posle-remonta1039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8"/>
          <a:stretch/>
        </p:blipFill>
        <p:spPr bwMode="auto">
          <a:xfrm>
            <a:off x="8568509" y="1502879"/>
            <a:ext cx="3623491" cy="201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photos.wikimapia.org/p/00/00/91/10/61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2" y="4102914"/>
            <a:ext cx="3858895" cy="224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dxhinfa.ucoz.ru/_si/0/715523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95" y="3785054"/>
            <a:ext cx="3326924" cy="19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uralcult.ru/files/2019y/11m/14d/zdanie_shkolyi1633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090" y="4260321"/>
            <a:ext cx="4200460" cy="229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757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4522">
        <p15:prstTrans prst="origami"/>
      </p:transition>
    </mc:Choice>
    <mc:Fallback>
      <p:transition spd="slow" advTm="45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6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Места отдыха города Краснотурьинск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://i.mycdn.me/i?r=AzEPZsRbOZEKgBhR0XGMT1RkgJIaG11RS0BmEw8v-O1Gdq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8" y="3192737"/>
            <a:ext cx="3565113" cy="35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foto.krasnoturinsk.me/cpg/albums/userpics/10001/%D4%EE%ED%F2%E0%ED%285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45" y="942360"/>
            <a:ext cx="4353106" cy="28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krasnoturinsk.info/upload/image_resize/36d8e5e84a6e999d3e233eaefa880a0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05" y="4001294"/>
            <a:ext cx="5267779" cy="26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.d-cd.net/gqAAAgIKzuA-1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564" y="990087"/>
            <a:ext cx="3739664" cy="280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38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379">
        <p14:prism/>
      </p:transition>
    </mc:Choice>
    <mc:Fallback>
      <p:transition spd="slow" advTm="53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«ПОЧЕМУЧКА»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old.krasnoturinsk.info/wp-content/uploads/2017/09/krasnoturinsk.info--1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1387723"/>
            <a:ext cx="5537473" cy="415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photos.wikimapia.org/p/00/06/36/60/73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11" y="2720770"/>
            <a:ext cx="5162156" cy="387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4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359">
        <p:circle/>
      </p:transition>
    </mc:Choice>
    <mc:Fallback>
      <p:transition spd="slow" advTm="535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avatars.mds.yandex.net/get-pdb/1572685/c2d304d1-d8ab-48c6-bdcb-e33bea574f20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17515" r="13177"/>
          <a:stretch/>
        </p:blipFill>
        <p:spPr bwMode="auto">
          <a:xfrm>
            <a:off x="174171" y="79940"/>
            <a:ext cx="4014651" cy="284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data1.i.gallery.ru/albums/gallery/12370-860c2-1351847-m750x7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35" y="96780"/>
            <a:ext cx="5608682" cy="39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avatars.mds.yandex.net/get-pdb/367895/fb7738af-df76-4836-861f-9ee0c3e6a3c9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9" y="3111234"/>
            <a:ext cx="4788535" cy="359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avatars.mds.yandex.net/get-pdb/1751182/6b2b75f3-2130-4b2c-86fc-24847daf3305/s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34" y="4159919"/>
            <a:ext cx="5149941" cy="25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44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4612">
        <p14:reveal/>
      </p:transition>
    </mc:Choice>
    <mc:Fallback>
      <p:transition spd="slow" advTm="246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Карта Свердловской области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rf-town.ru/498082_BIG_0_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4" b="13908"/>
          <a:stretch/>
        </p:blipFill>
        <p:spPr bwMode="auto">
          <a:xfrm>
            <a:off x="3213313" y="1027906"/>
            <a:ext cx="5051271" cy="57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418462"/>
      </p:ext>
    </p:extLst>
  </p:cSld>
  <p:clrMapOvr>
    <a:masterClrMapping/>
  </p:clrMapOvr>
  <p:transition spd="slow" advTm="9162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698"/>
          </a:xfrm>
        </p:spPr>
        <p:txBody>
          <a:bodyPr/>
          <a:lstStyle/>
          <a:p>
            <a:pPr algn="ctr"/>
            <a:r>
              <a:rPr lang="ru-RU" dirty="0" smtClean="0"/>
              <a:t>Поселок </a:t>
            </a:r>
            <a:r>
              <a:rPr lang="ru-RU" dirty="0" err="1" smtClean="0"/>
              <a:t>Турьинские</a:t>
            </a:r>
            <a:r>
              <a:rPr lang="ru-RU" dirty="0" smtClean="0"/>
              <a:t> рудники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i2.wp.com/perevalnext.ru/wp-content/uploads/2017/01/Turinskie-Rudn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9" y="2998307"/>
            <a:ext cx="7424510" cy="37821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stvu.com/_p/a/d/4/7/d47z1lneg0g128zwh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5"/>
          <a:stretch/>
        </p:blipFill>
        <p:spPr bwMode="auto">
          <a:xfrm>
            <a:off x="243840" y="1222147"/>
            <a:ext cx="4902925" cy="30102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2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331">
        <p:circle/>
      </p:transition>
    </mc:Choice>
    <mc:Fallback>
      <p:transition spd="slow" advTm="833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5366"/>
          </a:xfrm>
        </p:spPr>
        <p:txBody>
          <a:bodyPr/>
          <a:lstStyle/>
          <a:p>
            <a:pPr algn="ctr"/>
            <a:r>
              <a:rPr lang="ru-RU" dirty="0" smtClean="0"/>
              <a:t>Река Турья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ww.1723.ru/read/region/krasnoturinsk/krasnoturinsk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86" y="3744095"/>
            <a:ext cx="762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hotos.wikimapia.org/p/00/07/07/20/08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885890"/>
            <a:ext cx="4686390" cy="32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old.krasnoturinsk.info/wp-content/uploads/2015/06/2015-06-04_12-23-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69" y="1062019"/>
            <a:ext cx="4893038" cy="319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895576"/>
      </p:ext>
    </p:extLst>
  </p:cSld>
  <p:clrMapOvr>
    <a:masterClrMapping/>
  </p:clrMapOvr>
  <p:transition spd="slow" advTm="888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5366"/>
          </a:xfrm>
        </p:spPr>
        <p:txBody>
          <a:bodyPr/>
          <a:lstStyle/>
          <a:p>
            <a:pPr algn="ctr"/>
            <a:r>
              <a:rPr lang="ru-RU" dirty="0" smtClean="0"/>
              <a:t>Лес </a:t>
            </a:r>
            <a:r>
              <a:rPr lang="ru-RU" dirty="0" smtClean="0"/>
              <a:t>Краснотурьинска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s://kvartirka.com/blog/wp-content/uploads/2019/04/6578640_x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9" y="1105989"/>
            <a:ext cx="5148668" cy="34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foto.krasnoturinsk.me/cpg/albums/userpics/15054/P1010097_8_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29" y="3239779"/>
            <a:ext cx="4768211" cy="355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dn.pixabay.com/photo/2015/03/11/20/10/nature-669154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589" y="1045029"/>
            <a:ext cx="4231212" cy="281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690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820">
        <p15:prstTrans prst="wind"/>
      </p:transition>
    </mc:Choice>
    <mc:Fallback>
      <p:transition spd="slow" advTm="98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1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Уральские горы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avatars.mds.yandex.net/get-zen_doc/59923/pub_5c4b9d2690376000ad5e1728_5c4bada97fd71100ae5f3632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1323931"/>
            <a:ext cx="6934199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stoki-tur.ru/wp-content/uploads/2015/05/%D0%B2%D0%B8%D0%B4-%D0%BD%D0%B0-%D0%B3%D0%BE%D1%80%D1%8B-%D0%B8%D0%B7-%D0%9A%D1%80%D0%B0%D1%81%D0%BD%D0%BE%D1%82%D1%83%D1%80%D1%8C%D0%B8%D0%BD%D1%81%D0%BA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46" y="4142785"/>
            <a:ext cx="6096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pinimg.com/originals/e3/80/0e/e3800e26865108f279aac79350d75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057" y="1221377"/>
            <a:ext cx="3946165" cy="26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4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9124">
        <p14:pan dir="u"/>
      </p:transition>
    </mc:Choice>
    <mc:Fallback>
      <p:transition spd="slow" advTm="91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1014166" cy="6624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Герб Краснотурьинска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s://vk.vkfaces.com/854532/v854532765/1527c1/bP9KcaSGKy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1" y="33772"/>
            <a:ext cx="4186644" cy="68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80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9579">
        <p14:flash/>
      </p:transition>
    </mc:Choice>
    <mc:Fallback>
      <p:transition spd="slow" advTm="95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989"/>
          </a:xfrm>
        </p:spPr>
        <p:txBody>
          <a:bodyPr/>
          <a:lstStyle/>
          <a:p>
            <a:pPr algn="ctr"/>
            <a:r>
              <a:rPr lang="ru-RU" dirty="0" smtClean="0"/>
              <a:t>Флаг Краснотурьинска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atributer.ru/upload/iblock/d6f/d6f41728cdd89c675fb7b5c5fd125e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958" y="1132114"/>
            <a:ext cx="8470084" cy="56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857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365">
        <p15:prstTrans prst="fallOver"/>
      </p:transition>
    </mc:Choice>
    <mc:Fallback>
      <p:transition spd="slow" advTm="53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РУСАЛ (БАЗ)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http://s1.fotokto.ru/photo/full/262/26204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2" b="30760"/>
          <a:stretch/>
        </p:blipFill>
        <p:spPr bwMode="auto">
          <a:xfrm>
            <a:off x="522513" y="1506582"/>
            <a:ext cx="6682649" cy="25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ravdaurfo.ru/sites/default/files/baz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0" y="3388422"/>
            <a:ext cx="5086802" cy="33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700614"/>
      </p:ext>
    </p:extLst>
  </p:cSld>
  <p:clrMapOvr>
    <a:masterClrMapping/>
  </p:clrMapOvr>
  <p:transition spd="slow" advTm="703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55</Words>
  <Application>Microsoft Office PowerPoint</Application>
  <PresentationFormat>Широкоэкранный</PresentationFormat>
  <Paragraphs>21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Город Краснотурьинск</vt:lpstr>
      <vt:lpstr>Карта Свердловской области</vt:lpstr>
      <vt:lpstr>Поселок Турьинские рудники</vt:lpstr>
      <vt:lpstr>Река Турья</vt:lpstr>
      <vt:lpstr>Лес Краснотурьинска</vt:lpstr>
      <vt:lpstr>Уральские горы</vt:lpstr>
      <vt:lpstr>Герб Краснотурьинска</vt:lpstr>
      <vt:lpstr>Флаг Краснотурьинска</vt:lpstr>
      <vt:lpstr>РУСАЛ (БАЗ)</vt:lpstr>
      <vt:lpstr>Предприятия года Краснотурьинск</vt:lpstr>
      <vt:lpstr>БТЭЦ</vt:lpstr>
      <vt:lpstr>Знаменитые жители города Краснотурьинска</vt:lpstr>
      <vt:lpstr>Памятники, музеи города Краснотурьинск</vt:lpstr>
      <vt:lpstr>Культурные учреждения города Краснотурьинск</vt:lpstr>
      <vt:lpstr>Места отдыха города Краснотурьинск</vt:lpstr>
      <vt:lpstr>«ПОЧЕМУЧКА»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Краснотурьинск</dc:title>
  <dc:creator>•.•¯`'•.¸DimaS¸.•'´¯•.• •.•¯`'•.¸DimaS¸.•'´¯•.•</dc:creator>
  <cp:lastModifiedBy>•.•¯`'•.¸DimaS¸.•'´¯•.• •.•¯`'•.¸DimaS¸.•'´¯•.•</cp:lastModifiedBy>
  <cp:revision>17</cp:revision>
  <dcterms:created xsi:type="dcterms:W3CDTF">2020-06-21T03:00:22Z</dcterms:created>
  <dcterms:modified xsi:type="dcterms:W3CDTF">2020-06-21T05:18:44Z</dcterms:modified>
</cp:coreProperties>
</file>