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65" r:id="rId4"/>
    <p:sldId id="267" r:id="rId5"/>
    <p:sldId id="283" r:id="rId6"/>
    <p:sldId id="284" r:id="rId7"/>
    <p:sldId id="285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7" autoAdjust="0"/>
  </p:normalViewPr>
  <p:slideViewPr>
    <p:cSldViewPr>
      <p:cViewPr>
        <p:scale>
          <a:sx n="66" d="100"/>
          <a:sy n="66" d="100"/>
        </p:scale>
        <p:origin x="-150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9D2BC-9B69-4B13-80C3-A03EA5D3FCE4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ABAED-8CC4-4AA0-917A-7226EF6526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9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Desktop\d605786c70ac2863b08a99722602589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57356" y="571480"/>
            <a:ext cx="5717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«Любимый город – Краснотурьинск»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20" y="128586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 С 22 – 26 июня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57488" y="2285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71736" y="2285992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Группа № 2 «Цветные ладошки»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116" y="3929066"/>
            <a:ext cx="151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4357694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Ермолович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Елена Николаевна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4678" y="4714884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Белоусова Наталья Леонидовна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Прогулка всей семьёй!</a:t>
            </a:r>
            <a:endParaRPr lang="ru-RU" dirty="0"/>
          </a:p>
        </p:txBody>
      </p:sp>
      <p:pic>
        <p:nvPicPr>
          <p:cNvPr id="6146" name="Picture 2" descr="C:\Users\USER\Desktop\сегодня дет сад\fbDMA9uesC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38600" cy="5786478"/>
          </a:xfrm>
          <a:prstGeom prst="rect">
            <a:avLst/>
          </a:prstGeom>
          <a:noFill/>
        </p:spPr>
      </p:pic>
      <p:pic>
        <p:nvPicPr>
          <p:cNvPr id="6147" name="Picture 3" descr="C:\Users\USER\Desktop\сегодня дет сад\IMG_20200623_1405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3857652" cy="5815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Коллаж </a:t>
            </a:r>
            <a:br>
              <a:rPr lang="ru-RU" dirty="0" smtClean="0"/>
            </a:br>
            <a:r>
              <a:rPr lang="ru-RU" dirty="0" smtClean="0"/>
              <a:t>«Городская площадь глазами детей»</a:t>
            </a:r>
            <a:endParaRPr lang="ru-RU" dirty="0"/>
          </a:p>
        </p:txBody>
      </p:sp>
      <p:pic>
        <p:nvPicPr>
          <p:cNvPr id="7170" name="Picture 2" descr="C:\Users\USER\Desktop\сегодня дет сад\ubv6Ja4VwW8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35824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796908"/>
          </a:xfrm>
        </p:spPr>
        <p:txBody>
          <a:bodyPr/>
          <a:lstStyle/>
          <a:p>
            <a:r>
              <a:rPr lang="ru-RU" dirty="0" smtClean="0"/>
              <a:t>Краснотурьинск – вид сверху!</a:t>
            </a:r>
            <a:endParaRPr lang="ru-RU" dirty="0"/>
          </a:p>
        </p:txBody>
      </p:sp>
      <p:pic>
        <p:nvPicPr>
          <p:cNvPr id="13314" name="Picture 2" descr="C:\Users\USER\Desktop\сегодня дет сад\IMG_20200625_1053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038600" cy="3671892"/>
          </a:xfrm>
          <a:prstGeom prst="rect">
            <a:avLst/>
          </a:prstGeom>
          <a:noFill/>
        </p:spPr>
      </p:pic>
      <p:pic>
        <p:nvPicPr>
          <p:cNvPr id="13315" name="Picture 3" descr="C:\Users\USER\Desktop\сегодня дет сад\IMG_20200625_1044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4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C:\Users\USER\Desktop\сегодня дет сад\IMG_20200625_104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сегодня дет сад\ErLTrb6V7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280441" cy="52149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7554" y="428604"/>
            <a:ext cx="221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 лучшим другом!»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15140" y="6488668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Голохватов</a:t>
            </a:r>
            <a:r>
              <a:rPr lang="ru-RU" dirty="0" smtClean="0"/>
              <a:t> Семён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сегодня дет сад\ErLTrb6V7ro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714356"/>
            <a:ext cx="10804381" cy="6143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14744" y="0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«Около дома» </a:t>
            </a:r>
          </a:p>
          <a:p>
            <a:r>
              <a:rPr lang="ru-RU" dirty="0" smtClean="0"/>
              <a:t>Марычева Маша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Летний пейзаж</a:t>
            </a:r>
            <a:endParaRPr lang="ru-RU" dirty="0"/>
          </a:p>
        </p:txBody>
      </p:sp>
      <p:pic>
        <p:nvPicPr>
          <p:cNvPr id="22532" name="Picture 4" descr="C:\Users\USER\Desktop\сегодня дет сад\xBdvh3dN98Q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572560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img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642966"/>
            <a:ext cx="9144000" cy="8914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605786c70ac2863b08a9972260258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0"/>
            <a:ext cx="10358510" cy="70723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7554" y="28572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Актуальность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357222" y="642918"/>
            <a:ext cx="95012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последнее время много говорят о патриотическом воспитании подрастающего  поколения,</a:t>
            </a:r>
          </a:p>
          <a:p>
            <a:r>
              <a:rPr lang="ru-RU" dirty="0" smtClean="0"/>
              <a:t>потому что формирование отношения к своей стране и государству, где живет человек,</a:t>
            </a:r>
          </a:p>
          <a:p>
            <a:r>
              <a:rPr lang="ru-RU" dirty="0" smtClean="0"/>
              <a:t>начинается с детства. Воспитание любви и уважения к родному городу является важнейшей составляющей нравственно – патриотического  воспитания. </a:t>
            </a:r>
          </a:p>
          <a:p>
            <a:r>
              <a:rPr lang="ru-RU" dirty="0" smtClean="0"/>
              <a:t>Все понимают: человек, не любящий Отечество, не много стоит. Но все понимают и другое: </a:t>
            </a:r>
          </a:p>
          <a:p>
            <a:r>
              <a:rPr lang="ru-RU" dirty="0" smtClean="0"/>
              <a:t>ребенка легче научить решать задачи, петь песни и правильно писать, чем научить любить </a:t>
            </a:r>
          </a:p>
          <a:p>
            <a:r>
              <a:rPr lang="ru-RU" dirty="0" smtClean="0"/>
              <a:t>его любить Родину. А чтобы воспитать патриотов своего города, надо его знать. </a:t>
            </a:r>
          </a:p>
          <a:p>
            <a:r>
              <a:rPr lang="ru-RU" dirty="0" smtClean="0"/>
              <a:t>Именно с любви к «малой Родине» начинается любовь ко всему миру. Дошкольник прежде всего, должен осознать себя членом семьи, неотъемлемой частью своей  «малой Родины», потом – Гражданином России и только потом жителем планеты Земля.</a:t>
            </a:r>
          </a:p>
          <a:p>
            <a:r>
              <a:rPr lang="ru-RU" dirty="0"/>
              <a:t>Р</a:t>
            </a:r>
            <a:r>
              <a:rPr lang="ru-RU" smtClean="0"/>
              <a:t>ебенку </a:t>
            </a:r>
            <a:r>
              <a:rPr lang="ru-RU" dirty="0" smtClean="0"/>
              <a:t>необходимо помочь узнать, как можно больше о своей семье и доме, где он родился, где живут его близкие; познакомить с историей, природой, культурой родного края, воспитать</a:t>
            </a:r>
          </a:p>
          <a:p>
            <a:r>
              <a:rPr lang="ru-RU" dirty="0" smtClean="0"/>
              <a:t>потребность и желание участвовать в делах на благо людей и природы «малой Родины».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605786c70ac2863b08a9972260258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3" y="-301625"/>
            <a:ext cx="10215603" cy="74612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285728"/>
            <a:ext cx="792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Цель: Воспитание патриотизма. Формирование позитивного, уважительного отношения к своему родному городу.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200024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Задачи: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/>
              <a:t>расширять представления детей о достопримечательностях своего города, о названиях улиц и его памятниках.</a:t>
            </a:r>
          </a:p>
          <a:p>
            <a:pPr lvl="0">
              <a:buFont typeface="Wingdings" pitchFamily="2" charset="2"/>
              <a:buChar char="v"/>
            </a:pPr>
            <a:endParaRPr lang="ru-RU" sz="2000" b="1" dirty="0" smtClean="0"/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/>
              <a:t>воспитывать любовь к родному городу, умение видеть прекрасное, сопричастности к родному дому, семье, детскому саду, городу, природе родного города.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605786c70ac2863b08a9972260258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0"/>
            <a:ext cx="10358510" cy="70723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4546" y="35716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Формы и методы работы с детьми: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857232"/>
            <a:ext cx="89297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Тематические беседы: «Улица, на которой я живу», «Мое любимое место в городе»,«Памятники города Краснотурьинска», «Наш любимый  город».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 Составление творческих рассказов: «Дом, в котором я живу», «Мой любимый детский сад».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 Чтение художественной литературы: В. Степанов «Что мы Родиной зовем», </a:t>
            </a:r>
            <a:r>
              <a:rPr lang="ru-RU" dirty="0" err="1" smtClean="0"/>
              <a:t>В.Болдинов</a:t>
            </a:r>
            <a:r>
              <a:rPr lang="ru-RU" dirty="0" smtClean="0"/>
              <a:t> «Земля моя любимая», Н.Забила «Путями – дорогами», заучивание стихотворения о Краснотурьинске.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 Сюжетно –ролевая игра « В детском саду»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 Дидактические игры: «Путешествие по городу», «Выложи герб из фрагментов»,«Где находится памятник?».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Рисование: «Как я отдыхаю?», « Мой любимый детский сад», «Улицы моего города».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 Аппликация «Вечерний Краснотурьинск», «Мама, папа, я – дружная семья!».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Коллаж « Городская площадь глазами детей»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Конструирование: « Улицы нашего города»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Подвижные игры: «Воробьи и автомобиль», « Я художником родился».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dirty="0" smtClean="0"/>
              <a:t>10. Итоговое мероприятие: Запись </a:t>
            </a:r>
            <a:r>
              <a:rPr lang="ru-RU" dirty="0" err="1" smtClean="0"/>
              <a:t>видеопоздравления</a:t>
            </a:r>
            <a:r>
              <a:rPr lang="ru-RU" dirty="0" smtClean="0"/>
              <a:t> детей ко дню города.</a:t>
            </a:r>
          </a:p>
          <a:p>
            <a:pPr marL="342900" indent="-342900"/>
            <a:endParaRPr lang="ru-RU" dirty="0" smtClean="0"/>
          </a:p>
          <a:p>
            <a:pPr marL="342900" indent="-342900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«Собери герб Краснотурьинска»</a:t>
            </a:r>
            <a:endParaRPr lang="ru-RU" dirty="0"/>
          </a:p>
        </p:txBody>
      </p:sp>
      <p:pic>
        <p:nvPicPr>
          <p:cNvPr id="4098" name="Picture 2" descr="C:\Users\USER\Desktop\IMG-20200625-WA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038600" cy="4386272"/>
          </a:xfrm>
          <a:prstGeom prst="rect">
            <a:avLst/>
          </a:prstGeom>
          <a:noFill/>
        </p:spPr>
      </p:pic>
      <p:pic>
        <p:nvPicPr>
          <p:cNvPr id="4099" name="Picture 3" descr="C:\Users\USER\Desktop\IMG-20200625-WA0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-20200625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85982" y="-285776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Заметки о Краснотурьинске</a:t>
            </a:r>
            <a:endParaRPr lang="ru-RU" dirty="0"/>
          </a:p>
        </p:txBody>
      </p:sp>
      <p:pic>
        <p:nvPicPr>
          <p:cNvPr id="21507" name="Picture 3" descr="C:\Users\USER\Desktop\сегодня дет сад\OQcPRTpu2PM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714488"/>
            <a:ext cx="4038600" cy="4500594"/>
          </a:xfrm>
          <a:prstGeom prst="rect">
            <a:avLst/>
          </a:prstGeom>
          <a:noFill/>
        </p:spPr>
      </p:pic>
      <p:pic>
        <p:nvPicPr>
          <p:cNvPr id="21508" name="Picture 4" descr="C:\Users\USER\Desktop\сегодня дет сад\qlbptkpPg7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4299177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«Путешествие по городу»</a:t>
            </a:r>
            <a:endParaRPr lang="ru-RU" dirty="0"/>
          </a:p>
        </p:txBody>
      </p:sp>
      <p:pic>
        <p:nvPicPr>
          <p:cNvPr id="3074" name="Picture 2" descr="C:\Users\USER\Desktop\сегодня дет сад\IN0nh3UEdw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4586207" cy="4786346"/>
          </a:xfrm>
          <a:prstGeom prst="rect">
            <a:avLst/>
          </a:prstGeom>
          <a:noFill/>
        </p:spPr>
      </p:pic>
      <p:pic>
        <p:nvPicPr>
          <p:cNvPr id="3076" name="Picture 4" descr="C:\Users\USER\Desktop\сегодня дет сад\nbUKdrATKU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4038600" cy="480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086724" cy="1071570"/>
          </a:xfrm>
        </p:spPr>
        <p:txBody>
          <a:bodyPr>
            <a:normAutofit/>
          </a:bodyPr>
          <a:lstStyle/>
          <a:p>
            <a:r>
              <a:rPr lang="ru-RU" dirty="0" smtClean="0"/>
              <a:t>Вот эта улица, вот этот дом!</a:t>
            </a:r>
            <a:endParaRPr lang="ru-RU" dirty="0"/>
          </a:p>
        </p:txBody>
      </p:sp>
      <p:pic>
        <p:nvPicPr>
          <p:cNvPr id="5122" name="Picture 2" descr="C:\Users\USER\Desktop\сегодня дет сад\QRstj0ukjJ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924328" cy="4938690"/>
          </a:xfrm>
          <a:prstGeom prst="rect">
            <a:avLst/>
          </a:prstGeom>
          <a:noFill/>
        </p:spPr>
      </p:pic>
      <p:pic>
        <p:nvPicPr>
          <p:cNvPr id="5123" name="Picture 3" descr="C:\Users\USER\Desktop\сегодня дет сад\iiyyOtGgQ28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038600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499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Дидактическая игра  «Собери герб Краснотурьинска»</vt:lpstr>
      <vt:lpstr>Презентация PowerPoint</vt:lpstr>
      <vt:lpstr>Заметки о Краснотурьинске</vt:lpstr>
      <vt:lpstr>«Путешествие по городу»</vt:lpstr>
      <vt:lpstr>Вот эта улица, вот этот дом!</vt:lpstr>
      <vt:lpstr>Прогулка всей семьёй!</vt:lpstr>
      <vt:lpstr>Коллаж  «Городская площадь глазами детей»</vt:lpstr>
      <vt:lpstr>Краснотурьинск – вид сверху!</vt:lpstr>
      <vt:lpstr>Презентация PowerPoint</vt:lpstr>
      <vt:lpstr>Презентация PowerPoint</vt:lpstr>
      <vt:lpstr>Летний пейзаж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127</cp:revision>
  <dcterms:created xsi:type="dcterms:W3CDTF">2020-06-23T13:57:43Z</dcterms:created>
  <dcterms:modified xsi:type="dcterms:W3CDTF">2020-06-26T16:47:18Z</dcterms:modified>
</cp:coreProperties>
</file>