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5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926" autoAdjust="0"/>
    <p:restoredTop sz="94660"/>
  </p:normalViewPr>
  <p:slideViewPr>
    <p:cSldViewPr>
      <p:cViewPr>
        <p:scale>
          <a:sx n="70" d="100"/>
          <a:sy n="70" d="100"/>
        </p:scale>
        <p:origin x="-1404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7A112F0-41D8-4E86-920D-2F90E51755B5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46D4981-3ED5-4658-9202-C2E7707E91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7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microsoft.com/office/2007/relationships/hdphoto" Target="../media/hdphoto7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6" Type="http://schemas.microsoft.com/office/2007/relationships/hdphoto" Target="../media/hdphoto4.wdp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microsoft.com/office/2007/relationships/hdphoto" Target="../media/hdphoto6.wdp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699792" y="3645024"/>
            <a:ext cx="6037812" cy="3042359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algn="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Воспитатели: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Корниенко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С.В.</a:t>
            </a:r>
          </a:p>
          <a:p>
            <a:pPr algn="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Герман Е.В.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3"/>
            <a:ext cx="8825943" cy="3384376"/>
          </a:xfrm>
        </p:spPr>
        <p:txBody>
          <a:bodyPr/>
          <a:lstStyle/>
          <a:p>
            <a:pPr marL="182880" indent="0" algn="ctr">
              <a:buNone/>
            </a:pPr>
            <a: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Азбука безопасности на улице</a:t>
            </a:r>
            <a:b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и дома для дошкольников</a:t>
            </a:r>
            <a:endParaRPr lang="ru-RU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6" y="4237856"/>
            <a:ext cx="2411760" cy="2411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C:\Users\Юлия\Desktop\Screenshot_6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27554"/>
            <a:ext cx="2088232" cy="25655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010" y="3762338"/>
            <a:ext cx="3987142" cy="3987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440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0444" y="116632"/>
            <a:ext cx="4541556" cy="674136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Часто любят малыши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Посмотреть в окошко: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идет ли дождь и снег.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Спит ли где-то кошка?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Но должны все малыши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Помнить непременно: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Что в открытое окно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Выпасть можно ох, мгновенно!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Чтобы жизнь детей сберечь,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Взрослым лучше запереть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Окна и балконы!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 малышами погулять, 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Мамы, выходите!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На прогулке во дворе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За детьми следите!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764" y="476672"/>
            <a:ext cx="4429125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Юлия\Desktop\Смешарики\smeshariki-kartinki-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3154766"/>
            <a:ext cx="4363897" cy="35063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3813"/>
            <a:ext cx="9199563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5278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0" y="3140968"/>
            <a:ext cx="4572000" cy="79208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 какую погоду можно отдыхать у воды?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4932041" y="3140968"/>
            <a:ext cx="3346704" cy="86024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Чья еда полезнее?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1143" y="-18256"/>
            <a:ext cx="861732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Помоги </a:t>
            </a:r>
            <a:r>
              <a:rPr lang="ru-RU" sz="280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</a:t>
            </a:r>
            <a:r>
              <a:rPr lang="ru-RU" sz="28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мешарикам</a:t>
            </a:r>
            <a: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поступить правильно:</a:t>
            </a:r>
            <a:endParaRPr lang="ru-RU" sz="28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43" y="1124744"/>
            <a:ext cx="2280617" cy="1721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Users\Юлия\Desktop\Смешарики\smeshariki-lili-15-seriy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976" y="679326"/>
            <a:ext cx="1905000" cy="25336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1" y="4077072"/>
            <a:ext cx="4320480" cy="269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 descr="C:\Users\Юлия\Desktop\Смешарики\217195907_4cbb68611c31fd9a97d4a04afb21a058_80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173308"/>
            <a:ext cx="2592288" cy="17516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1" y="927745"/>
            <a:ext cx="1981179" cy="1997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0"/>
            <a:ext cx="9199563" cy="688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8688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5496" y="2636912"/>
            <a:ext cx="2736304" cy="351730"/>
          </a:xfrm>
        </p:spPr>
        <p:txBody>
          <a:bodyPr/>
          <a:lstStyle/>
          <a:p>
            <a:r>
              <a:rPr lang="ru-RU" sz="22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</a:t>
            </a:r>
            <a:r>
              <a:rPr lang="ru-RU" sz="22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 проезжей части</a:t>
            </a:r>
            <a:endParaRPr lang="ru-RU" sz="2200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915816" y="3791775"/>
            <a:ext cx="2880320" cy="645337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</a:t>
            </a:r>
            <a:r>
              <a:rPr lang="ru-RU" sz="2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 время прогулки на природе</a:t>
            </a:r>
            <a:endParaRPr lang="ru-RU" sz="22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6084168" y="2348880"/>
            <a:ext cx="2808312" cy="720080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</a:t>
            </a:r>
            <a:r>
              <a:rPr lang="ru-RU" sz="2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близи водоемов и на тонком льду</a:t>
            </a:r>
            <a:endParaRPr lang="ru-RU" sz="22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Прогулка полна опасностей…</a:t>
            </a:r>
            <a:endParaRPr lang="ru-RU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1907704" y="1772816"/>
            <a:ext cx="648072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283968" y="1772816"/>
            <a:ext cx="0" cy="20882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660232" y="1844824"/>
            <a:ext cx="432048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Юлия\Desktop\Смешарики\smeshari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139" y="4592357"/>
            <a:ext cx="3130029" cy="22210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Юлия\Desktop\Смешарики\166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140968"/>
            <a:ext cx="2937272" cy="18722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9" y="2996952"/>
            <a:ext cx="2784309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3813"/>
            <a:ext cx="9199563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375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652120" y="2861246"/>
            <a:ext cx="3346704" cy="423738"/>
          </a:xfrm>
        </p:spPr>
        <p:txBody>
          <a:bodyPr/>
          <a:lstStyle/>
          <a:p>
            <a:r>
              <a:rPr lang="ru-RU" sz="22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</a:t>
            </a:r>
            <a:r>
              <a:rPr lang="ru-RU" sz="22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екоторые предметы быта</a:t>
            </a:r>
            <a:endParaRPr lang="ru-RU" sz="2200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323528" y="2348880"/>
            <a:ext cx="3346704" cy="444497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</a:t>
            </a:r>
            <a:r>
              <a:rPr lang="ru-RU" sz="2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ткрытое окно или балкон</a:t>
            </a:r>
            <a:endParaRPr lang="ru-RU" sz="22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2771800" y="3068960"/>
            <a:ext cx="3346704" cy="1224136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</a:t>
            </a:r>
            <a:r>
              <a:rPr lang="ru-RU" sz="2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кстремальные ситуации                   (пожар, появление грабителей, получение травмы)</a:t>
            </a:r>
            <a:endParaRPr lang="ru-RU" sz="22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4096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Опасности, которые ты можешь встретить у себя дома</a:t>
            </a:r>
            <a:endParaRPr lang="ru-RU" sz="3600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1907704" y="1700808"/>
            <a:ext cx="1008112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427984" y="1700808"/>
            <a:ext cx="0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228184" y="1700808"/>
            <a:ext cx="792088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72777"/>
            <a:ext cx="3059832" cy="2648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Юлия\Desktop\Смешарики\multfilmy-smeshariki-po-pojarnoy-bezopasnosti-dlya-detey-skachat-besplatno-50295-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884788"/>
            <a:ext cx="3172571" cy="17845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44" y="3140968"/>
            <a:ext cx="2858480" cy="1598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3813"/>
            <a:ext cx="9199563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7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79512" y="1628800"/>
            <a:ext cx="2664296" cy="2367954"/>
          </a:xfrm>
        </p:spPr>
        <p:txBody>
          <a:bodyPr/>
          <a:lstStyle/>
          <a:p>
            <a:pPr algn="l"/>
            <a:r>
              <a:rPr lang="ru-RU" sz="1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Эти брать не должен ты, чтобы не было беды…</a:t>
            </a:r>
          </a:p>
          <a:p>
            <a:pPr algn="l"/>
            <a:r>
              <a:rPr lang="ru-RU" sz="1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спички</a:t>
            </a:r>
          </a:p>
          <a:p>
            <a:pPr algn="l"/>
            <a:r>
              <a:rPr lang="ru-RU" sz="1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газовые плиты</a:t>
            </a:r>
          </a:p>
          <a:p>
            <a:pPr algn="l"/>
            <a:r>
              <a:rPr lang="ru-RU" sz="1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розетки</a:t>
            </a:r>
          </a:p>
          <a:p>
            <a:pPr algn="l"/>
            <a:r>
              <a:rPr lang="ru-RU" sz="1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электроприборы</a:t>
            </a:r>
            <a:endParaRPr lang="ru-RU" sz="1800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300192" y="1916832"/>
            <a:ext cx="2592288" cy="2743200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Вот немного подрастешь, многому научишься, многое поймешь.                                    В руки ты тогда возьмешь:</a:t>
            </a:r>
          </a:p>
          <a:p>
            <a:pPr marL="45720" indent="0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иголку</a:t>
            </a:r>
          </a:p>
          <a:p>
            <a:pPr marL="45720" indent="0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ножниц</a:t>
            </a:r>
          </a:p>
          <a:p>
            <a:pPr marL="45720" indent="0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нож</a:t>
            </a:r>
            <a:endParaRPr lang="ru-RU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3275856" y="4214192"/>
            <a:ext cx="2592288" cy="27432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Эти же предметы в месте под запретом:</a:t>
            </a:r>
          </a:p>
          <a:p>
            <a:pPr marL="45720" indent="0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бытовая химия</a:t>
            </a:r>
          </a:p>
          <a:p>
            <a:pPr marL="45720" indent="0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лекарства</a:t>
            </a:r>
          </a:p>
          <a:p>
            <a:pPr marL="45720" indent="0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режуще – колющие предметы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" y="-90264"/>
            <a:ext cx="9036495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Есть предметы разные:</a:t>
            </a:r>
            <a:b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острые, опасные…</a:t>
            </a:r>
            <a:endParaRPr lang="ru-RU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139952" y="1340768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1488692" y="1412776"/>
            <a:ext cx="635036" cy="288032"/>
          </a:xfrm>
          <a:prstGeom prst="straightConnector1">
            <a:avLst/>
          </a:prstGeom>
          <a:ln>
            <a:tailEnd type="arrow"/>
          </a:ln>
          <a:effectLst>
            <a:outerShdw blurRad="40005" dist="22984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660232" y="1412776"/>
            <a:ext cx="504056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C:\Users\Юлия\Desktop\Смешарики\54f0ac83ba645cd64547ed1f3f7166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" y="4228408"/>
            <a:ext cx="2112826" cy="12888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13" y="5517232"/>
            <a:ext cx="1910069" cy="1289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132855"/>
            <a:ext cx="1730153" cy="1283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C:\Users\Юлия\Desktop\9cpogX5g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764457"/>
            <a:ext cx="1600695" cy="13846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699792" y="1844824"/>
            <a:ext cx="3112863" cy="22322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902" y="4149080"/>
            <a:ext cx="2955580" cy="27089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410607"/>
            <a:ext cx="576063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 descr="C:\Users\Юлия\Desktop\ножницы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476" y="4149080"/>
            <a:ext cx="2498078" cy="25819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373216"/>
            <a:ext cx="1400982" cy="1400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3813"/>
            <a:ext cx="9199563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8920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13951" y="116632"/>
            <a:ext cx="5710177" cy="6858000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Если в доме вдруг беда: задымились провода 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ли пламя рядом вдруг, то ты тогда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Времени уж не теряй и пожарных вызывай.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 руки телефон бери,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«01</a:t>
            </a:r>
            <a:r>
              <a:rPr lang="ru-RU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скорей звони!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Иногда случается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«Чужой» в дом прорывается…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Не стесняйся, не тушуйся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Взрослых ты быстрей зови и в полицию звони.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Цифры важные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«02»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ты запомни навсегда!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Ну, а если нужен врач,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Взрослому иль малышу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Ты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«03»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скорей звони и о помощи проси.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Доктор в дом к тебе придет,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Всем поможет, всех спасет!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Хоть и мал ты ростом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Запомнить нужно просто: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Телефоны главные,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Для жизни очень важные!</a:t>
            </a:r>
          </a:p>
          <a:p>
            <a:endParaRPr lang="ru-RU" dirty="0"/>
          </a:p>
        </p:txBody>
      </p:sp>
      <p:pic>
        <p:nvPicPr>
          <p:cNvPr id="6146" name="Picture 2" descr="C:\Users\Юлия\Desktop\Смешарики\j47e4gi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006" y="4437112"/>
            <a:ext cx="4307498" cy="23930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0"/>
            <a:ext cx="9199563" cy="688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9902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4032448" cy="626469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Лето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– вкусная пора,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Рада ей вся детвора!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Много ягод и грибов,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Но не все для наших ртов!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Коль не знаешь, что нашел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Рисковать не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нужно!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Чтоб здоровье уберечь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 беду вдруг не навлечь.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Докторам работы чтобы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добавили микробы: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Фрукты, овощи ты мой,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Каждый день перед едой!</a:t>
            </a:r>
          </a:p>
          <a:p>
            <a:endParaRPr lang="ru-RU" dirty="0"/>
          </a:p>
        </p:txBody>
      </p:sp>
      <p:pic>
        <p:nvPicPr>
          <p:cNvPr id="7170" name="Picture 2" descr="C:\Users\Юлия\Desktop\Смешарики\смешарик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861048"/>
            <a:ext cx="5073316" cy="28185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3813"/>
            <a:ext cx="9199563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8159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88640"/>
            <a:ext cx="3816424" cy="640871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На прогулку собирайся,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Потеплее одевайся!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Свежим воздухом дыши,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Все на горку, малыши!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Но зимою часто лед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Всем идти нам не дает.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Очень скользко, берегись!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Крепче на ногах держись!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А весною на реке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гуляй и налегке: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Тонок лед, опасен он – 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Ты на нем не защищен!</a:t>
            </a:r>
          </a:p>
          <a:p>
            <a:endParaRPr lang="ru-RU" dirty="0"/>
          </a:p>
        </p:txBody>
      </p:sp>
      <p:pic>
        <p:nvPicPr>
          <p:cNvPr id="8194" name="Picture 2" descr="C:\Users\Юлия\Desktop\Смешарики\smeshariki-pr-onyushu-onlay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88640"/>
            <a:ext cx="3512793" cy="32087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Юлия\Desktop\Смешарики\068695e435357203b9f3f1467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205" y="3789040"/>
            <a:ext cx="4876800" cy="2743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3813"/>
            <a:ext cx="9199563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6987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7200800" cy="590465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Если дома ты один и игру затеял,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Нож и ножницы не тронь: пальцы чтоб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не резал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 с огнем ты не балуй!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Ведь пожар –  не шутка!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Спички, электричество и газ – 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До беды минутка!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Маму с папой подожди,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Взрослые помогут: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Чай согреть, мультфильм включить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Газ закрыть и воду.</a:t>
            </a:r>
          </a:p>
          <a:p>
            <a:endParaRPr lang="ru-RU" dirty="0"/>
          </a:p>
        </p:txBody>
      </p:sp>
      <p:pic>
        <p:nvPicPr>
          <p:cNvPr id="9219" name="Picture 3" descr="C:\Users\Юлия\Desktop\Смешарики\_ff9d82ae574ee77d88e429acef09a12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125452"/>
            <a:ext cx="4603779" cy="25536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3813"/>
            <a:ext cx="9199563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9077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60648"/>
            <a:ext cx="3808512" cy="3888432"/>
          </a:xfrm>
        </p:spPr>
        <p:txBody>
          <a:bodyPr/>
          <a:lstStyle/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Осторожность соблюдай,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На дороге не зевай!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Раз! Налево посмотри: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спеша вперед иди,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Два! Ты вправо погляди: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Коли нет машин вблизи – 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Нет преграды на пути!</a:t>
            </a:r>
          </a:p>
          <a:p>
            <a:endParaRPr lang="ru-RU" dirty="0"/>
          </a:p>
        </p:txBody>
      </p:sp>
      <p:pic>
        <p:nvPicPr>
          <p:cNvPr id="10242" name="Picture 2" descr="C:\Users\Юлия\Desktop\Смешарики\_737c4aa550ee51d728b2769ac6b0d6d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399834"/>
            <a:ext cx="6096000" cy="3381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3813"/>
            <a:ext cx="9199563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0784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183</TotalTime>
  <Words>532</Words>
  <Application>Microsoft Office PowerPoint</Application>
  <PresentationFormat>Экран (4:3)</PresentationFormat>
  <Paragraphs>103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Азбука безопасности на улице  и дома для дошкольников</vt:lpstr>
      <vt:lpstr>Прогулка полна опасностей…</vt:lpstr>
      <vt:lpstr>Опасности, которые ты можешь встретить у себя дома</vt:lpstr>
      <vt:lpstr>Есть предметы разные: острые, опасные…</vt:lpstr>
      <vt:lpstr>Слайд 5</vt:lpstr>
      <vt:lpstr>Слайд 6</vt:lpstr>
      <vt:lpstr>Слайд 7</vt:lpstr>
      <vt:lpstr>Слайд 8</vt:lpstr>
      <vt:lpstr>Слайд 9</vt:lpstr>
      <vt:lpstr>Слайд 10</vt:lpstr>
      <vt:lpstr>Помоги Смешарикам поступить правильно: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</dc:creator>
  <cp:lastModifiedBy>USER</cp:lastModifiedBy>
  <cp:revision>21</cp:revision>
  <dcterms:created xsi:type="dcterms:W3CDTF">2017-05-13T10:29:48Z</dcterms:created>
  <dcterms:modified xsi:type="dcterms:W3CDTF">2020-05-14T07:51:39Z</dcterms:modified>
</cp:coreProperties>
</file>