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04CAD-1390-4D4E-B6DD-EA9EC99CA637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6B198-DE54-4099-B3E8-D6EDEFFEF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784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04CAD-1390-4D4E-B6DD-EA9EC99CA637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6B198-DE54-4099-B3E8-D6EDEFFEF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350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04CAD-1390-4D4E-B6DD-EA9EC99CA637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6B198-DE54-4099-B3E8-D6EDEFFEF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739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04CAD-1390-4D4E-B6DD-EA9EC99CA637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6B198-DE54-4099-B3E8-D6EDEFFEF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112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04CAD-1390-4D4E-B6DD-EA9EC99CA637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6B198-DE54-4099-B3E8-D6EDEFFEF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282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04CAD-1390-4D4E-B6DD-EA9EC99CA637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6B198-DE54-4099-B3E8-D6EDEFFEF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195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04CAD-1390-4D4E-B6DD-EA9EC99CA637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6B198-DE54-4099-B3E8-D6EDEFFEF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15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04CAD-1390-4D4E-B6DD-EA9EC99CA637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6B198-DE54-4099-B3E8-D6EDEFFEF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155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04CAD-1390-4D4E-B6DD-EA9EC99CA637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6B198-DE54-4099-B3E8-D6EDEFFEF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371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04CAD-1390-4D4E-B6DD-EA9EC99CA637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6B198-DE54-4099-B3E8-D6EDEFFEF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893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04CAD-1390-4D4E-B6DD-EA9EC99CA637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6B198-DE54-4099-B3E8-D6EDEFFEF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824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04CAD-1390-4D4E-B6DD-EA9EC99CA637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6B198-DE54-4099-B3E8-D6EDEFFEF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654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554" y="0"/>
            <a:ext cx="9173553" cy="6883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 rot="21299177">
            <a:off x="2870561" y="1097466"/>
            <a:ext cx="28787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rgbClr val="8064A2">
                      <a:tint val="80000"/>
                      <a:satMod val="250000"/>
                      <a:alpha val="4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 ДОУ № 46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24768" y="5211985"/>
            <a:ext cx="4878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№4 «Ромашки»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319280">
            <a:off x="3288950" y="1545304"/>
            <a:ext cx="58563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1304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</a:t>
            </a:r>
            <a:r>
              <a:rPr lang="ru-RU" sz="2800" b="1" dirty="0" smtClean="0">
                <a:solidFill>
                  <a:srgbClr val="1304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ПДД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513" y="5842337"/>
            <a:ext cx="4525709" cy="101566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</a:t>
            </a:r>
          </a:p>
          <a:p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Пелевина Марина Владимировна</a:t>
            </a:r>
          </a:p>
          <a:p>
            <a:r>
              <a:rPr lang="ru-RU" sz="2000" b="1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Тегенцева</a:t>
            </a:r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Александра Дмитриевна</a:t>
            </a:r>
            <a:endParaRPr lang="ru-RU" sz="20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21308676">
            <a:off x="1769721" y="2244213"/>
            <a:ext cx="5904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«ПРАВИЛА ДОРОЖНЫЕ ДЕТЯМ ЗНАТЬ ПОЛОЖЕНО!»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49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908720"/>
            <a:ext cx="8568952" cy="3442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i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Актуальность</a:t>
            </a:r>
            <a:endParaRPr lang="ru-RU" sz="2800" dirty="0">
              <a:solidFill>
                <a:srgbClr val="FF0000"/>
              </a:solidFill>
              <a:ea typeface="Times New Roman"/>
              <a:cs typeface="Times New Roman"/>
            </a:endParaRPr>
          </a:p>
          <a:p>
            <a:r>
              <a:rPr lang="ru-RU" sz="2800" dirty="0" smtClean="0">
                <a:effectLst/>
                <a:latin typeface="Times New Roman"/>
                <a:ea typeface="Times New Roman"/>
              </a:rPr>
              <a:t>Обучение детей правилам безопасности дорожного движения, по-прежнему, остается одной из важнейших задач дошкольного образования. Поэтому, необходима повседневная работа с детьми по формированию представлений о важности соблюдения правил дорожного движения.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3050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" y="0"/>
            <a:ext cx="913728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908720"/>
            <a:ext cx="8424936" cy="1328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2400" b="1" i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Цель:</a:t>
            </a:r>
            <a:endParaRPr lang="ru-RU" dirty="0">
              <a:solidFill>
                <a:srgbClr val="FF0000"/>
              </a:solidFill>
              <a:ea typeface="Times New Roman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2400" dirty="0" smtClean="0">
                <a:effectLst/>
                <a:latin typeface="Times New Roman"/>
                <a:ea typeface="Times New Roman"/>
                <a:cs typeface="Times New Roman"/>
              </a:rPr>
              <a:t>Формирование навыков правильного осознанного безопасного поведения детей дошкольного возраста на дорогах.</a:t>
            </a:r>
            <a:endParaRPr lang="ru-RU" dirty="0">
              <a:ea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9672" y="2262291"/>
            <a:ext cx="7344816" cy="3618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Задачи:</a:t>
            </a:r>
            <a:endParaRPr lang="ru-RU" dirty="0">
              <a:solidFill>
                <a:srgbClr val="FF0000"/>
              </a:solidFill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ru-RU" sz="2400" dirty="0" smtClean="0">
                <a:effectLst/>
                <a:latin typeface="Times New Roman"/>
                <a:ea typeface="Times New Roman"/>
                <a:cs typeface="Times New Roman"/>
              </a:rPr>
              <a:t>Пополнить, знания детей о правилах дорожного движения; </a:t>
            </a:r>
            <a:endParaRPr lang="ru-RU" dirty="0"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П</a:t>
            </a:r>
            <a:r>
              <a:rPr lang="ru-RU" sz="2400" dirty="0" smtClean="0">
                <a:effectLst/>
                <a:latin typeface="Times New Roman"/>
                <a:ea typeface="Times New Roman"/>
                <a:cs typeface="Times New Roman"/>
              </a:rPr>
              <a:t>овысить компетентность родителей по вопросам, касающихся правил дорожного движения; </a:t>
            </a:r>
            <a:endParaRPr lang="ru-RU" dirty="0"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 smtClean="0">
                <a:effectLst/>
                <a:latin typeface="Times New Roman"/>
                <a:ea typeface="Times New Roman"/>
                <a:cs typeface="Times New Roman"/>
              </a:rPr>
              <a:t>бъяснить воспитанникам дорожные знаки и ситуации;</a:t>
            </a:r>
            <a:endParaRPr lang="ru-RU" dirty="0"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Wingdings"/>
              <a:buChar char=""/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dirty="0" smtClean="0">
                <a:effectLst/>
                <a:latin typeface="Times New Roman"/>
                <a:ea typeface="Times New Roman"/>
                <a:cs typeface="Times New Roman"/>
              </a:rPr>
              <a:t>оздать предметно – развивающую среду в группе.</a:t>
            </a:r>
            <a:endParaRPr lang="ru-RU" dirty="0"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127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68" y="3250305"/>
            <a:ext cx="5358382" cy="3275039"/>
          </a:xfrm>
        </p:spPr>
      </p:pic>
      <p:sp>
        <p:nvSpPr>
          <p:cNvPr id="4" name="Прямоугольник 3"/>
          <p:cNvSpPr/>
          <p:nvPr/>
        </p:nvSpPr>
        <p:spPr>
          <a:xfrm>
            <a:off x="2589317" y="836712"/>
            <a:ext cx="39637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Работа с детьми</a:t>
            </a:r>
            <a:r>
              <a:rPr lang="ru-RU" b="1" dirty="0" smtClean="0">
                <a:solidFill>
                  <a:srgbClr val="333333"/>
                </a:solidFill>
                <a:effectLst/>
                <a:latin typeface="Times New Roman"/>
                <a:ea typeface="Times New Roman"/>
              </a:rPr>
              <a:t>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441711"/>
            <a:ext cx="4572000" cy="17912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Беседы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333333"/>
                </a:solidFill>
                <a:effectLst/>
                <a:latin typeface="Times New Roman"/>
                <a:ea typeface="Times New Roman"/>
                <a:cs typeface="Times New Roman"/>
              </a:rPr>
              <a:t>«Правила и безопасность дорожного движения»;</a:t>
            </a:r>
            <a:endParaRPr lang="ru-RU" dirty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333333"/>
                </a:solidFill>
                <a:effectLst/>
                <a:latin typeface="Times New Roman"/>
                <a:ea typeface="Times New Roman"/>
                <a:cs typeface="Times New Roman"/>
              </a:rPr>
              <a:t>«Улица полна неожиданностей»;</a:t>
            </a:r>
            <a:endParaRPr lang="ru-RU" dirty="0">
              <a:ea typeface="Times New Roman"/>
              <a:cs typeface="Times New Roman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544598"/>
            <a:ext cx="3416697" cy="510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19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908720"/>
            <a:ext cx="2952328" cy="5184576"/>
          </a:xfrm>
        </p:spPr>
      </p:pic>
      <p:sp>
        <p:nvSpPr>
          <p:cNvPr id="4" name="TextBox 3"/>
          <p:cNvSpPr txBox="1"/>
          <p:nvPr/>
        </p:nvSpPr>
        <p:spPr>
          <a:xfrm>
            <a:off x="179512" y="908720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</a:p>
          <a:p>
            <a:endParaRPr lang="ru-RU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553" y="1052736"/>
            <a:ext cx="3208847" cy="515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02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6624736" cy="30432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452339"/>
            <a:ext cx="6588224" cy="302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07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87413"/>
            <a:ext cx="3168352" cy="4965923"/>
          </a:xfrm>
        </p:spPr>
      </p:pic>
      <p:sp>
        <p:nvSpPr>
          <p:cNvPr id="4" name="Прямоугольник 3"/>
          <p:cNvSpPr/>
          <p:nvPr/>
        </p:nvSpPr>
        <p:spPr>
          <a:xfrm>
            <a:off x="13064" y="836712"/>
            <a:ext cx="57193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60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Знакомство с  литературой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483043"/>
            <a:ext cx="3600400" cy="49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5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23728" y="836712"/>
            <a:ext cx="45987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Работа с родителями</a:t>
            </a:r>
            <a:r>
              <a:rPr lang="ru-RU" b="1" dirty="0" smtClean="0">
                <a:solidFill>
                  <a:srgbClr val="333333"/>
                </a:solidFill>
                <a:effectLst/>
                <a:latin typeface="Times New Roman"/>
                <a:ea typeface="Times New Roman"/>
              </a:rPr>
              <a:t>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67623" y="1916832"/>
            <a:ext cx="4654864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5400" dirty="0" smtClean="0">
                <a:effectLst/>
                <a:latin typeface="Times New Roman"/>
                <a:ea typeface="Times New Roman"/>
              </a:rPr>
              <a:t>Беседы,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5400" dirty="0">
                <a:latin typeface="Times New Roman"/>
                <a:ea typeface="Times New Roman"/>
              </a:rPr>
              <a:t>К</a:t>
            </a:r>
            <a:r>
              <a:rPr lang="ru-RU" sz="5400" dirty="0" smtClean="0">
                <a:effectLst/>
                <a:latin typeface="Times New Roman"/>
                <a:ea typeface="Times New Roman"/>
              </a:rPr>
              <a:t>онсультации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95276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928" y="119675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ЗАПОМНИТЕ!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2367171"/>
            <a:ext cx="583264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altLang="ru-RU" sz="4400" b="1" dirty="0">
                <a:solidFill>
                  <a:srgbClr val="130486"/>
                </a:solidFill>
                <a:latin typeface="Times New Roman" pitchFamily="18" charset="0"/>
                <a:cs typeface="Times New Roman" pitchFamily="18" charset="0"/>
              </a:rPr>
              <a:t>«Правила дорожные </a:t>
            </a:r>
          </a:p>
          <a:p>
            <a:pPr lvl="0" algn="ctr">
              <a:spcBef>
                <a:spcPct val="0"/>
              </a:spcBef>
            </a:pPr>
            <a:r>
              <a:rPr lang="ru-RU" altLang="ru-RU" sz="4400" b="1" dirty="0">
                <a:solidFill>
                  <a:srgbClr val="130486"/>
                </a:solidFill>
                <a:latin typeface="Times New Roman" pitchFamily="18" charset="0"/>
                <a:cs typeface="Times New Roman" pitchFamily="18" charset="0"/>
              </a:rPr>
              <a:t>знать каждому положено!»</a:t>
            </a:r>
          </a:p>
        </p:txBody>
      </p:sp>
    </p:spTree>
    <p:extLst>
      <p:ext uri="{BB962C8B-B14F-4D97-AF65-F5344CB8AC3E}">
        <p14:creationId xmlns:p14="http://schemas.microsoft.com/office/powerpoint/2010/main" val="193719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148</Words>
  <Application>Microsoft Office PowerPoint</Application>
  <PresentationFormat>Экран (4:3)</PresentationFormat>
  <Paragraphs>28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ЗАПОМНИТЕ!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Александра</dc:creator>
  <cp:lastModifiedBy>Windows User</cp:lastModifiedBy>
  <cp:revision>6</cp:revision>
  <dcterms:created xsi:type="dcterms:W3CDTF">2020-08-29T16:12:49Z</dcterms:created>
  <dcterms:modified xsi:type="dcterms:W3CDTF">2020-08-30T06:13:59Z</dcterms:modified>
</cp:coreProperties>
</file>