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8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5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1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8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9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5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9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2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4CAD-1390-4D4E-B6DD-EA9EC99CA637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B198-DE54-4099-B3E8-D6EDEFFEF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5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4" y="0"/>
            <a:ext cx="9173553" cy="68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21299177">
            <a:off x="2870561" y="1097466"/>
            <a:ext cx="2878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 ДОУ № 46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4768" y="5211985"/>
            <a:ext cx="4878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 «Ромашки»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19280">
            <a:off x="3288950" y="1545304"/>
            <a:ext cx="585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304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2800" b="1" dirty="0" smtClean="0">
                <a:solidFill>
                  <a:srgbClr val="1304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13" y="5842337"/>
            <a:ext cx="4525709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Пелевина Марина Владимировна</a:t>
            </a:r>
          </a:p>
          <a:p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Тегенцева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Дмитриевна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308676">
            <a:off x="1769721" y="224421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ДОРОЖНЫЕ ДЕТЯМ ЗНАТЬ ПОЛОЖЕНО!»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08720"/>
            <a:ext cx="8568952" cy="344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</a:t>
            </a:r>
            <a:endParaRPr lang="ru-RU" sz="28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Обучение детей правилам безопасности дорожного движения, по-прежнему, остается одной из важнейших задач дошкольного образования. Поэтому, необходима повседневная работа с детьми по формированию представлений о важности соблюдения правил дорожного движения.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05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37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8720"/>
            <a:ext cx="842493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Цель:</a:t>
            </a:r>
            <a:endParaRPr lang="ru-RU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Формирование навыков правильного осознанного безопасного поведения детей дошкольного возраста на дорогах.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262291"/>
            <a:ext cx="7344816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Задачи:</a:t>
            </a:r>
            <a:endParaRPr lang="ru-RU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Пополнить, знания детей о правилах дорожного движения; </a:t>
            </a:r>
            <a:endParaRPr lang="ru-RU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овысить компетентность родителей по вопросам, касающихся правил дорожного движения; </a:t>
            </a:r>
            <a:endParaRPr lang="ru-RU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бъяснить воспитанникам дорожные знаки и ситуации;</a:t>
            </a:r>
            <a:endParaRPr lang="ru-RU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оздать предметно – развивающую среду в группе.</a:t>
            </a:r>
            <a:endParaRPr lang="ru-RU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8" y="3250305"/>
            <a:ext cx="5358382" cy="3275039"/>
          </a:xfrm>
        </p:spPr>
      </p:pic>
      <p:sp>
        <p:nvSpPr>
          <p:cNvPr id="4" name="Прямоугольник 3"/>
          <p:cNvSpPr/>
          <p:nvPr/>
        </p:nvSpPr>
        <p:spPr>
          <a:xfrm>
            <a:off x="2589317" y="836712"/>
            <a:ext cx="3963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Работа с детьми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41711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Беседы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«Правила и безопасность дорожного движения»;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«Улица полна неожиданностей»;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44598"/>
            <a:ext cx="3416697" cy="51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2952328" cy="5184576"/>
          </a:xfrm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53" y="1052736"/>
            <a:ext cx="3208847" cy="51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624736" cy="30432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52339"/>
            <a:ext cx="6588224" cy="30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7413"/>
            <a:ext cx="3168352" cy="4965923"/>
          </a:xfrm>
        </p:spPr>
      </p:pic>
      <p:sp>
        <p:nvSpPr>
          <p:cNvPr id="4" name="Прямоугольник 3"/>
          <p:cNvSpPr/>
          <p:nvPr/>
        </p:nvSpPr>
        <p:spPr>
          <a:xfrm>
            <a:off x="13064" y="836712"/>
            <a:ext cx="57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Знакомство с  литературой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3043"/>
            <a:ext cx="36004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836712"/>
            <a:ext cx="4598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Работа с родителями</a:t>
            </a:r>
            <a:r>
              <a:rPr lang="ru-RU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7623" y="1916832"/>
            <a:ext cx="46548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Беседы,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5400" dirty="0">
                <a:latin typeface="Times New Roman"/>
                <a:ea typeface="Times New Roman"/>
              </a:rPr>
              <a:t>К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онсультации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52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28" y="11967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ЗАПОМНИТЕ!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367171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4400" b="1" dirty="0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«Правила дорожные </a:t>
            </a:r>
          </a:p>
          <a:p>
            <a:pPr lvl="0" algn="ctr">
              <a:spcBef>
                <a:spcPct val="0"/>
              </a:spcBef>
            </a:pPr>
            <a:r>
              <a:rPr lang="ru-RU" altLang="ru-RU" sz="4400" b="1" dirty="0">
                <a:solidFill>
                  <a:srgbClr val="130486"/>
                </a:solidFill>
                <a:latin typeface="Times New Roman" pitchFamily="18" charset="0"/>
                <a:cs typeface="Times New Roman" pitchFamily="18" charset="0"/>
              </a:rPr>
              <a:t>знать каждому положено!»</a:t>
            </a:r>
          </a:p>
        </p:txBody>
      </p:sp>
    </p:spTree>
    <p:extLst>
      <p:ext uri="{BB962C8B-B14F-4D97-AF65-F5344CB8AC3E}">
        <p14:creationId xmlns:p14="http://schemas.microsoft.com/office/powerpoint/2010/main" val="19371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Windows User</cp:lastModifiedBy>
  <cp:revision>6</cp:revision>
  <dcterms:created xsi:type="dcterms:W3CDTF">2020-08-29T16:12:49Z</dcterms:created>
  <dcterms:modified xsi:type="dcterms:W3CDTF">2020-08-30T06:13:59Z</dcterms:modified>
</cp:coreProperties>
</file>