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03" r:id="rId3"/>
    <p:sldId id="258" r:id="rId4"/>
    <p:sldId id="299" r:id="rId5"/>
    <p:sldId id="305" r:id="rId6"/>
    <p:sldId id="260" r:id="rId7"/>
    <p:sldId id="313" r:id="rId8"/>
    <p:sldId id="307" r:id="rId9"/>
    <p:sldId id="308" r:id="rId10"/>
    <p:sldId id="309" r:id="rId11"/>
    <p:sldId id="257" r:id="rId12"/>
    <p:sldId id="263" r:id="rId13"/>
    <p:sldId id="264" r:id="rId14"/>
    <p:sldId id="265" r:id="rId15"/>
    <p:sldId id="261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12" r:id="rId24"/>
    <p:sldId id="267" r:id="rId25"/>
    <p:sldId id="272" r:id="rId26"/>
    <p:sldId id="276" r:id="rId27"/>
    <p:sldId id="297" r:id="rId28"/>
    <p:sldId id="280" r:id="rId29"/>
    <p:sldId id="281" r:id="rId30"/>
    <p:sldId id="314" r:id="rId31"/>
    <p:sldId id="315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3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11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2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726375" y="3485070"/>
            <a:ext cx="7543800" cy="150181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Мастер-класс на тему:</a:t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Логико-математические игры как средство развития логического мышления у дошкольников.  Игра «Волшебный поясок». 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6936" y="5774267"/>
            <a:ext cx="4186663" cy="7965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Педагог - психолог МА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ДОУ№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46  Белоусова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Н.Л</a:t>
            </a:r>
            <a:endParaRPr lang="ru-RU" sz="2000" b="1" dirty="0" smtClean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  <a:p>
            <a:endParaRPr lang="ru-RU" sz="2000" b="1" dirty="0" smtClean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  <a:p>
            <a:endParaRPr lang="ru-RU" sz="2000" b="1" dirty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397" y="6279634"/>
            <a:ext cx="2044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. г.Краснотурьинск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60375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Наиболее древняя функция пояса – оберег. Подпоясавшись, человек чувствует себя более подтянутым, статным, ловким, уверенным и даже, сильным.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 «Волшебный поясок» поможет маленькому человеку стать более успешным, уверенным в себе.</a:t>
            </a:r>
          </a:p>
          <a:p>
            <a:pPr>
              <a:lnSpc>
                <a:spcPct val="10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4034" name="Picture 2" descr="Картинки по запросу русский народный костю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43" y="1588868"/>
            <a:ext cx="2875492" cy="4746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154192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Игры «</a:t>
            </a:r>
            <a:r>
              <a:rPr lang="ru-RU" sz="48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ДА-НЕТки</a:t>
            </a:r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"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59574"/>
            <a:ext cx="5105401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9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«Угадай по функции»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44974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0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«Отгадай»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83174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«Окрошка»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21374"/>
            <a:ext cx="5105401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6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«Угадай по части»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42067" y="5519999"/>
            <a:ext cx="5105402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«Где живет»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>
            <a:hlinkClick r:id="rId2" action="ppaction://hlinksldjump"/>
          </p:cNvPr>
          <p:cNvSpPr>
            <a:spLocks noChangeArrowheads="1"/>
          </p:cNvSpPr>
          <p:nvPr/>
        </p:nvSpPr>
        <p:spPr bwMode="gray">
          <a:xfrm rot="3419336">
            <a:off x="2213505" y="4647403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154192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Игры-вопросы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77532" y="4690798"/>
            <a:ext cx="5167314" cy="541338"/>
            <a:chOff x="1344" y="1449"/>
            <a:chExt cx="3255" cy="341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3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«Чем больше, тем лучше»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82" name="Text 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344" y="1449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9</a:t>
              </a:r>
              <a:endParaRPr lang="en-US" sz="2400" b="1" dirty="0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3600" y="2144974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0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«Сколько»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6</a:t>
              </a:r>
              <a:endParaRPr lang="en-US" sz="2400" b="1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33600" y="2983174"/>
            <a:ext cx="5105402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2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«Молчанка» 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7</a:t>
              </a:r>
              <a:endParaRPr lang="en-US" sz="2400" b="1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821374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«Шестерка слуг» 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8</a:t>
              </a:r>
              <a:endParaRPr lang="en-US" sz="2400" b="1" dirty="0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142067" y="5519999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6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«Что изменилось»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10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154192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Игры-вопросы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3600" y="2144974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«Чего не стало»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1</a:t>
              </a:r>
              <a:r>
                <a:rPr lang="ru-RU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33600" y="2983174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8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«Отгадай с трех раз»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</a:t>
              </a:r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154192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Игры</a:t>
            </a:r>
            <a:r>
              <a:rPr lang="ru-RU" sz="14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(не входят в комплект)</a:t>
            </a:r>
            <a:endParaRPr lang="ru-RU" sz="14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3600" y="2144974"/>
            <a:ext cx="5832479" cy="555625"/>
            <a:chOff x="1248" y="2030"/>
            <a:chExt cx="3674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6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«Найди противоположность» 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1</a:t>
              </a:r>
              <a:r>
                <a:rPr lang="ru-RU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33600" y="2983174"/>
            <a:ext cx="5105401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0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«Логическая цепочка»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14</a:t>
              </a:r>
              <a:endParaRPr lang="en-US" sz="2400" b="1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821374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1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rgbClr val="002060"/>
                  </a:solidFill>
                </a:rPr>
                <a:t>«Графический диктант»</a:t>
              </a:r>
              <a:endParaRPr lang="en-U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15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«Отгадай»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5245940" cy="4385394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Ведущий задумывает один из предметов, изображенных на карточке. Другой участник (или участники) должен отгадать задуманный предмет, задавая вопросы, на которые ведущий может отвечать только “Да” или “Нет”. 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7" name="Picture 3" descr="E:\волшебный поясок\картинки\вопр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016" y="1958197"/>
            <a:ext cx="2908708" cy="4161690"/>
          </a:xfrm>
          <a:prstGeom prst="rect">
            <a:avLst/>
          </a:prstGeom>
          <a:noFill/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«Окрошка»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8" y="1825624"/>
            <a:ext cx="4578351" cy="48799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пояс вкладываются картинки различной тематики: мебель, животные, транспорт.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Тогда вопросы могут звучать так: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 гриб? – Нет.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 транспорт? – Да.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Затем уточняющие вопросы: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 наземный транспорт? – Да.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Он перевозит грузы (специализация)? – Да.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 – грузовая машина! </a:t>
            </a:r>
          </a:p>
          <a:p>
            <a:endParaRPr lang="ru-RU" dirty="0"/>
          </a:p>
        </p:txBody>
      </p:sp>
      <p:pic>
        <p:nvPicPr>
          <p:cNvPr id="5122" name="Picture 2" descr="E:\волшебный поясок\картинки\окр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533" y="1807633"/>
            <a:ext cx="3505201" cy="4677834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«Угадай по части»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985" y="1851025"/>
            <a:ext cx="4773082" cy="45328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Пример вопроса: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У этого предмета есть руль? – Да.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Ребенок догадывается, что речь идет о транспорте.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Или: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У него есть шапочка? – Да.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 – гриб!</a:t>
            </a:r>
          </a:p>
          <a:p>
            <a:endParaRPr lang="ru-RU" dirty="0"/>
          </a:p>
        </p:txBody>
      </p:sp>
      <p:pic>
        <p:nvPicPr>
          <p:cNvPr id="6146" name="Picture 2" descr="E:\волшебный поясок\картинки\по ч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466" y="1700742"/>
            <a:ext cx="3351671" cy="4852458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«Угадай по функции»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4705350" cy="47275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этой игре можно задавать только такие вопросы, которые обозначают, что делают с предметом или что предмет делает. Например: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Его можно есть? – Нет.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На нем можно ездить? – Да.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Можно перевозить грузы? – Да.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 – грузовая машина!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4338" name="Picture 2" descr="E:\волшебный поясок\картинки\что д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067" y="1930400"/>
            <a:ext cx="3293534" cy="4419600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«Где живет»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527550" cy="473604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этой игре можно задавать вопросы, помогающие угадать предмет по надсистеме: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Этот предмет живет в лесу?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Его дом – аэродром?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А затем уточняющие вопросы, сужающие поле поиска: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 животное?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Это самолет?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E:\волшебный поясок\картинки\где живет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446" y="1776756"/>
            <a:ext cx="3443287" cy="4861111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«Чтобы вырасти здоровыми, детям не требуется уметь читать – им требуется уметь играть» (Ф. </a:t>
            </a:r>
            <a:r>
              <a:rPr lang="ru-RU" sz="4400" dirty="0" err="1" smtClean="0">
                <a:solidFill>
                  <a:srgbClr val="002060"/>
                </a:solidFill>
              </a:rPr>
              <a:t>Роджерс</a:t>
            </a:r>
            <a:r>
              <a:rPr lang="ru-RU" sz="4400" dirty="0" smtClean="0">
                <a:solidFill>
                  <a:srgbClr val="00206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«Сколько»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825624"/>
            <a:ext cx="4256617" cy="48545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этой нужно придумать, как можно больше вопросов, начинающихся со слова «Сколько».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Например, «Сколько в пояске грибов?», «Сколько съедобных?», «Сколько ядовитых?», «Сколько грибов с красной шапочкой?».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За каждый придуманный вопрос – фишка. Выигрывает тот, кто наберет больше фишек.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E:\волшебный поясок\картинки\сколь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933" y="1833564"/>
            <a:ext cx="3908424" cy="4714875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«Молчанка» 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4739217" cy="47021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этой игре также угадываем задуманный предмет, но играем молча, используя невербальные формы общения (жесты, мимику). И вопрос, и ответ – молча. В пояске может быть 3-5 картинок.</a:t>
            </a:r>
          </a:p>
          <a:p>
            <a:endParaRPr lang="ru-RU" dirty="0"/>
          </a:p>
        </p:txBody>
      </p:sp>
      <p:pic>
        <p:nvPicPr>
          <p:cNvPr id="3074" name="Picture 2" descr="E:\волшебный поясок\картинки\молчал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533" y="1921933"/>
            <a:ext cx="3412067" cy="4521200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«Шестерка слуг» 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08691"/>
            <a:ext cx="4815417" cy="4727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Есть у меня шестерка слуг,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Проворных, удалых,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 все, что вижу я вокруг,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Все знаю я от них,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Они по зову моему являются в нужде,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Зовут их </a:t>
            </a:r>
            <a:r>
              <a:rPr lang="ru-RU" b="1" dirty="0" smtClean="0">
                <a:solidFill>
                  <a:srgbClr val="002060"/>
                </a:solidFill>
              </a:rPr>
              <a:t>Как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b="1" dirty="0" smtClean="0">
                <a:solidFill>
                  <a:srgbClr val="002060"/>
                </a:solidFill>
              </a:rPr>
              <a:t>Почему, Кто, Что,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Когда и Где.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(С. Маршак.)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этой игре выигрывает тот, кто, рассматривая поясок с картинками, сумеет придумать как можно больше вопросов, начинающихся со слов “Как”, “Почему”, “Кто”, “Что”, “Когда” и “Где”. За каждый вопрос – фишка.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достаточно азартная игра и ее хорошо использовать на различного рода КВН, с гостями, во время празднования дня рождения и т.д. Для проведения игры лучше разделится на команды.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E:\волшебный поясок\картинки\шестерка слу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266" y="1867430"/>
            <a:ext cx="3243791" cy="4618037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516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«Чем больше, тем лучше».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739217" cy="435133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В этой игре в пояске только одна картинка. Можно придумывать самые разнообразные вопросы. Выигрывает тот, кто придумает больше вопросов к картинке.</a:t>
            </a:r>
          </a:p>
          <a:p>
            <a:endParaRPr lang="ru-RU" dirty="0"/>
          </a:p>
        </p:txBody>
      </p:sp>
      <p:pic>
        <p:nvPicPr>
          <p:cNvPr id="4" name="Picture 2" descr="E:\волшебный поясок\картинки\больш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86467"/>
            <a:ext cx="3259665" cy="4385734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«Чего не стало»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4739217" cy="47021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Дети в течении 1 минуты запоминают картинки в пояске.  После чего взрослый  незаметно  убирает одну картинку (2,3, 4). Задача ребенка угадать, чего не стало.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волшебный поясок\картинки\не стал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466" y="1925638"/>
            <a:ext cx="3344333" cy="4644495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«Отгадай с трех раз»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133" y="1825625"/>
            <a:ext cx="4521199" cy="48461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Найти в пояске , загаданную картинку с 3 вопросов.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E:\волшебный поясок\картинки\с трех р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067" y="1841499"/>
            <a:ext cx="3640666" cy="4491568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«Что изменилось»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307417" cy="46175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Дети в течении 1 минуты запоминают картинки в пояске.  После чего взрослый  незаметно  заменяет  одну картинку (2,3, 4). Задача ребенка угадать, что изменилось.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E:\волшебный поясок\картинки\изменило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972" y="1847321"/>
            <a:ext cx="3542435" cy="4790546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«Найди противоположность» 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519083" cy="471064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этой игре 10 пар карточек-противоположностей. 10 карточек расположены в кармашках. У каждого ребенка своя карточка.  Ребенку необходимо найти картинку-противоположность и закрыть своей.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E:\волшебный поясок\картинки\противополож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733" y="1811867"/>
            <a:ext cx="3497791" cy="4783666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«Логическая цепочка»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4612217" cy="49307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этой игре у каждого ребенка своя карточка. В пояске только одна карточка. От нее дети выстраивают логическую цепочку , связывая каждую последующую карточку  с предыдущей по какому -либо признаку.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Картинки по запросу цепочка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824567"/>
            <a:ext cx="3412067" cy="4635500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«Графический диктант»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4552950" cy="47021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Нарисовать графический диктант без словесной инструкции по схемам-карточкам последовательно расположенным в кармашках пояска.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Картинки по запросу карандаш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68511"/>
            <a:ext cx="3633910" cy="4222222"/>
          </a:xfrm>
          <a:prstGeom prst="rect">
            <a:avLst/>
          </a:prstGeom>
          <a:noFill/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287867" y="6307667"/>
            <a:ext cx="245533" cy="29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Одна из важнейших задач воспитания маленького ребенка - развитие его ума,</a:t>
            </a:r>
          </a:p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формирование таких мыслительных </a:t>
            </a:r>
          </a:p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умений и способностей, которые </a:t>
            </a:r>
          </a:p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позволяют легко осваивать новое. </a:t>
            </a:r>
          </a:p>
          <a:p>
            <a:pPr algn="ctr"/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95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Советы по организации игр: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68400"/>
            <a:ext cx="7886700" cy="5008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участвовать группа детей.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Ведущим может быть взрослый или ребенок.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в парах «Учитель-Ученик», со сменой функции.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зависимости от возраста детей можно вкладывать 6,8,10 картинок.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играют в «поясок» самостоятельно.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«Поясок» может висеть на стене, лежать на полу или опоясывать одежду ведущего.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630" y="0"/>
            <a:ext cx="5604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получают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удовольствие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013936"/>
            <a:ext cx="391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игрового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действия –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угадай;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радости думать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самостоятельно;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азарта коллективной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игры;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от результативности;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успешности.</a:t>
            </a:r>
            <a:endParaRPr lang="ru-RU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78300" y="975563"/>
            <a:ext cx="4749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Взрослые: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надежды что они научили детей задавать «Сильные» вопросы;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систематизировали знания детей по лексическим темам; способствовали развитию умения обобщать, сравнивать, анализировать;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помогли овладеть видовыми и родовыми понятиями;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содействовали развитию памяти и внимания.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17" y="466726"/>
            <a:ext cx="7886700" cy="1325563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+mn-lt"/>
              </a:rPr>
              <a:t>Почемучка – двигатель прогресса. </a:t>
            </a:r>
            <a:b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Он взрослых изводил вопросом “Почему?”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Его прозвали “Маленький философ”.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Но только он подрос, как начали ему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Преподносить ответы без вопросов.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 с той поры он больше никому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Не задает вопроса “Почему?”.</a:t>
            </a:r>
          </a:p>
          <a:p>
            <a:pPr algn="ctr">
              <a:buNone/>
            </a:pPr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Вопрос – показатель                      самостоятельности мышления.</a:t>
            </a:r>
          </a:p>
          <a:p>
            <a:pPr algn="ctr">
              <a:buNone/>
            </a:pPr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Современные логико-математические игры разнообразны: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«Сделай сам»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</a:rPr>
              <a:t>Уникуб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«Кубики для всех»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«Дроби»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«Палочки </a:t>
            </a:r>
            <a:r>
              <a:rPr lang="ru-RU" sz="3200" dirty="0" err="1" smtClean="0">
                <a:solidFill>
                  <a:srgbClr val="002060"/>
                </a:solidFill>
              </a:rPr>
              <a:t>Кюизенера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«Блоки </a:t>
            </a:r>
            <a:r>
              <a:rPr lang="ru-RU" sz="3200" dirty="0" err="1" smtClean="0">
                <a:solidFill>
                  <a:srgbClr val="002060"/>
                </a:solidFill>
              </a:rPr>
              <a:t>Дьенеша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«Игровой квадрат»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«</a:t>
            </a:r>
            <a:r>
              <a:rPr lang="ru-RU" sz="3200" dirty="0" err="1" smtClean="0">
                <a:solidFill>
                  <a:srgbClr val="002060"/>
                </a:solidFill>
              </a:rPr>
              <a:t>Танграм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«Сложи узор» и другие.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117" y="0"/>
            <a:ext cx="78867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«Волшебный поясок»</a:t>
            </a:r>
            <a:endParaRPr lang="ru-RU" sz="4400" b="1" i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250" y="2181225"/>
            <a:ext cx="3858683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 Версия “</a:t>
            </a:r>
            <a:r>
              <a:rPr lang="ru-RU" sz="3200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ДА-НЕТки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” – игра “Волшебный поясок”, которая учит точно задавать вопросы и попутно развивает другие интеллектуальные умения: </a:t>
            </a:r>
            <a:r>
              <a:rPr lang="ru-RU" sz="3200" dirty="0" smtClean="0">
                <a:solidFill>
                  <a:srgbClr val="002060"/>
                </a:solidFill>
              </a:rPr>
              <a:t>видеть проблему, выдвигать гипотезу, давать определения, делать выводы, доказывать и защищать идеи.</a:t>
            </a:r>
            <a:endParaRPr lang="ru-RU" sz="3200" dirty="0" smtClean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5" name="Picture 4" descr="C:\Users\Ольга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64" y="1876419"/>
            <a:ext cx="4365635" cy="4365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 ходе использования «Волшебного пояска» возникли дополнения комплекта.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Для каждой игры  были подобраны «картинки- символы».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Для самостоятельного выбора игры детям сделаны 2 кубика, на сторонах которых расположены «картинки- символы». 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 «Найди противоположность», «Логическая цепочка», «Графический диктант».</a:t>
            </a:r>
            <a:endParaRPr lang="en-US" sz="3000" dirty="0" smtClean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6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Что такое пояс?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(В.И.Даль)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1" y="1724024"/>
            <a:ext cx="3757082" cy="487997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Обвязка, полоса вокруг чего-либо; чем повязываются поперек стану, подвязывают на себе одежу; опояска, подпояска, кушак; поясок, нитяный, плетеный, коим опоясываются крестьяне по рубахе. 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Горный пояс, хребет гор; Уральский хребет на севере называется Камнем и Поясом. 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пояс русский костю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642" y="1742987"/>
            <a:ext cx="3891492" cy="2227879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уральский хреб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133" y="4185207"/>
            <a:ext cx="3869265" cy="242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16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Что такое пояс?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(С.И.Ожегов)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182" y="1656292"/>
            <a:ext cx="7863417" cy="18743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Выделяемая по какому-нибудь признаку часть земной поверхности между какими-нибудь  параллелями или между двумя меридианами. Тропический пояс. Часовой пояс. </a:t>
            </a:r>
          </a:p>
          <a:p>
            <a:endParaRPr lang="ru-RU" sz="2800" dirty="0"/>
          </a:p>
        </p:txBody>
      </p:sp>
      <p:pic>
        <p:nvPicPr>
          <p:cNvPr id="4" name="Рисунок 3" descr="пояс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5466" y="2853267"/>
            <a:ext cx="6231467" cy="4341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1030</Words>
  <Application>Microsoft Office PowerPoint</Application>
  <PresentationFormat>Экран (4:3)</PresentationFormat>
  <Paragraphs>160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    Мастер-класс на тему: Логико-математические игры как средство развития логического мышления у дошкольников.  Игра «Волшебный поясок».  </vt:lpstr>
      <vt:lpstr>Слайд 2</vt:lpstr>
      <vt:lpstr>Слайд 3</vt:lpstr>
      <vt:lpstr>Почемучка – двигатель прогресса.  </vt:lpstr>
      <vt:lpstr>Современные логико-математические игры разнообразны:  </vt:lpstr>
      <vt:lpstr>«Волшебный поясок»</vt:lpstr>
      <vt:lpstr>В ходе использования «Волшебного пояска» возникли дополнения комплекта.</vt:lpstr>
      <vt:lpstr>Что такое пояс? (В.И.Даль)</vt:lpstr>
      <vt:lpstr>Что такое пояс? (С.И.Ожегов)</vt:lpstr>
      <vt:lpstr>Слайд 10</vt:lpstr>
      <vt:lpstr>Игры «ДА-НЕТки"</vt:lpstr>
      <vt:lpstr>Игры-вопросы</vt:lpstr>
      <vt:lpstr>Игры-вопросы</vt:lpstr>
      <vt:lpstr>Игры(не входят в комплект)</vt:lpstr>
      <vt:lpstr>«Отгадай» </vt:lpstr>
      <vt:lpstr>«Окрошка» </vt:lpstr>
      <vt:lpstr>«Угадай по части» </vt:lpstr>
      <vt:lpstr>«Угадай по функции» </vt:lpstr>
      <vt:lpstr>«Где живет» </vt:lpstr>
      <vt:lpstr>«Сколько» </vt:lpstr>
      <vt:lpstr>«Молчанка»  </vt:lpstr>
      <vt:lpstr>«Шестерка слуг»  </vt:lpstr>
      <vt:lpstr>«Чем больше, тем лучше».</vt:lpstr>
      <vt:lpstr>«Чего не стало» </vt:lpstr>
      <vt:lpstr>«Отгадай с трех раз» </vt:lpstr>
      <vt:lpstr>«Что изменилось»</vt:lpstr>
      <vt:lpstr>«Найди противоположность»   </vt:lpstr>
      <vt:lpstr>«Логическая цепочка» </vt:lpstr>
      <vt:lpstr>«Графический диктант» </vt:lpstr>
      <vt:lpstr>Советы по организации игр: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162</cp:revision>
  <dcterms:created xsi:type="dcterms:W3CDTF">2014-11-21T11:00:06Z</dcterms:created>
  <dcterms:modified xsi:type="dcterms:W3CDTF">2018-02-05T05:08:37Z</dcterms:modified>
</cp:coreProperties>
</file>