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2F7-3E19-4EB7-A100-672E825CD741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B2C0-E09D-4DDB-B8AA-4C6D3B21C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6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2F7-3E19-4EB7-A100-672E825CD741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B2C0-E09D-4DDB-B8AA-4C6D3B21C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3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2F7-3E19-4EB7-A100-672E825CD741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B2C0-E09D-4DDB-B8AA-4C6D3B21C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2F7-3E19-4EB7-A100-672E825CD741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B2C0-E09D-4DDB-B8AA-4C6D3B21C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2F7-3E19-4EB7-A100-672E825CD741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B2C0-E09D-4DDB-B8AA-4C6D3B21C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83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2F7-3E19-4EB7-A100-672E825CD741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B2C0-E09D-4DDB-B8AA-4C6D3B21C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2F7-3E19-4EB7-A100-672E825CD741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B2C0-E09D-4DDB-B8AA-4C6D3B21C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2F7-3E19-4EB7-A100-672E825CD741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B2C0-E09D-4DDB-B8AA-4C6D3B21C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2F7-3E19-4EB7-A100-672E825CD741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B2C0-E09D-4DDB-B8AA-4C6D3B21C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89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2F7-3E19-4EB7-A100-672E825CD741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B2C0-E09D-4DDB-B8AA-4C6D3B21C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51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2F7-3E19-4EB7-A100-672E825CD741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B2C0-E09D-4DDB-B8AA-4C6D3B21C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58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12F7-3E19-4EB7-A100-672E825CD741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FB2C0-E09D-4DDB-B8AA-4C6D3B21C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8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814916"/>
            <a:ext cx="38879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 ДОУ № 46</a:t>
            </a:r>
            <a:endParaRPr lang="ru-RU" sz="4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561972"/>
            <a:ext cx="5598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№6 «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Мультяшки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108388"/>
            <a:ext cx="6840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дружим со спортом»</a:t>
            </a:r>
            <a:endParaRPr lang="ru-RU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534561"/>
            <a:ext cx="45720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</a:p>
          <a:p>
            <a:pPr lvl="0"/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Тегенцева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 Дмитриевна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Григорьева Марина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2789917"/>
            <a:ext cx="6014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</a:t>
            </a:r>
            <a:r>
              <a:rPr kumimoji="0" lang="ru-RU" sz="2800" b="0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800" b="0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«НЕДЕЛЯ СПОРТА»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007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09472" y="5842337"/>
            <a:ext cx="423452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132988"/>
            <a:ext cx="7272808" cy="2638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ru-RU" sz="4400" b="1" i="1" cap="all" dirty="0">
                <a:solidFill>
                  <a:srgbClr val="C00000"/>
                </a:solidFill>
                <a:latin typeface="Times New Roman" panose="02020603050405020304" pitchFamily="18" charset="0"/>
              </a:rPr>
              <a:t>Работа с родителями </a:t>
            </a:r>
          </a:p>
          <a:p>
            <a:pPr lvl="0" algn="just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ru-RU" sz="4000" cap="all" dirty="0">
                <a:solidFill>
                  <a:srgbClr val="000000"/>
                </a:solidFill>
                <a:latin typeface="Times New Roman" panose="02020603050405020304" pitchFamily="18" charset="0"/>
              </a:rPr>
              <a:t>* Анкетирование</a:t>
            </a:r>
          </a:p>
          <a:p>
            <a:pPr lvl="0" algn="just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ru-RU" sz="4000" cap="all" dirty="0">
                <a:solidFill>
                  <a:srgbClr val="000000"/>
                </a:solidFill>
                <a:latin typeface="Times New Roman" panose="02020603050405020304" pitchFamily="18" charset="0"/>
              </a:rPr>
              <a:t>* Консультации</a:t>
            </a:r>
            <a:endParaRPr lang="ru-RU" sz="4000" cap="all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7560840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2195736" y="188640"/>
            <a:ext cx="5436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Занимайтесь спортом! </a:t>
            </a:r>
            <a:br>
              <a:rPr kumimoji="0" lang="ru-RU" sz="3600" b="1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600" b="1" i="0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Будьте здоровы!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284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404664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АКТУАЛЬНОСТЬ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340768"/>
            <a:ext cx="8316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важным на сегодняшний день является формирование у детей дошкольного возраста мотивов, понятий, убеждений в необходимости сохранения своего здоровья и укрепления его с помощью приобщения к физической культуре, занятиям спортом. Значимость применения данной работы определяется решением задач оздоровления, воспитания культуры безопасного и здорового образа жизни – создания прочной основы для воспитания здорового ребёнка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0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9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6628" y="1114855"/>
            <a:ext cx="811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эмоционально-положительного отношения к играм, спортивным упражнениям, соревнованиям, к занятиям спортом.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8995" y="74552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kumimoji="0" lang="ru-RU" sz="2800" b="0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800" b="0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8995" y="182274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r>
              <a:rPr kumimoji="0" lang="ru-RU" sz="2800" b="0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800" b="0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3344" y="2129538"/>
            <a:ext cx="846519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Приобщить детей к здоровому образу жизни.</a:t>
            </a:r>
            <a:endParaRPr lang="ru-RU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prstClr val="black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Ф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ормирование у ребенка мотивов самосохранения, воспитании привычки думать и заботиться о своем здоровье.</a:t>
            </a:r>
          </a:p>
          <a:p>
            <a:pPr marL="342900" lvl="0" indent="-342900">
              <a:lnSpc>
                <a:spcPct val="107000"/>
              </a:lnSpc>
              <a:buClr>
                <a:prstClr val="black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оспитывать привычку и потребность в здоровом образе жизни.</a:t>
            </a:r>
          </a:p>
          <a:p>
            <a:pPr marL="342900" lvl="0" indent="-342900">
              <a:lnSpc>
                <a:spcPct val="107000"/>
              </a:lnSpc>
              <a:buClr>
                <a:prstClr val="black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Вызывать интерес физическим упражнениям,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занятиям спортом.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532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977749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551028" y="332656"/>
            <a:ext cx="828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</a:t>
            </a:r>
            <a:r>
              <a:rPr kumimoji="0" lang="ru-RU" sz="2400" b="1" i="1" u="none" strike="noStrike" kern="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Работа с детьми </a:t>
            </a:r>
            <a:r>
              <a:rPr kumimoji="0" lang="ru-RU" sz="14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4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071320"/>
            <a:ext cx="42995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1" i="0" u="none" strike="noStrike" kern="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Тематические Беседы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91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28" y="1916833"/>
            <a:ext cx="7728188" cy="4809352"/>
          </a:xfrm>
        </p:spPr>
      </p:pic>
      <p:sp>
        <p:nvSpPr>
          <p:cNvPr id="4" name="Прямоугольник 3"/>
          <p:cNvSpPr/>
          <p:nvPr/>
        </p:nvSpPr>
        <p:spPr>
          <a:xfrm>
            <a:off x="1789375" y="476672"/>
            <a:ext cx="63184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1" i="0" u="none" strike="noStrike" kern="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Организованная деятельность </a:t>
            </a:r>
            <a:r>
              <a:rPr kumimoji="0" lang="ru-RU" sz="22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kumimoji="0" lang="ru-RU" sz="2200" b="1" i="0" u="none" strike="noStrike" kern="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 познавательной       направленности</a:t>
            </a:r>
            <a:r>
              <a:rPr kumimoji="0" lang="ru-RU" sz="2200" b="0" i="0" u="none" strike="noStrike" kern="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200" b="0" i="0" u="none" strike="noStrike" kern="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147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7488832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1043608" y="1196752"/>
            <a:ext cx="40671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0" i="0" u="none" strike="noStrike" kern="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425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7781"/>
            <a:ext cx="4268292" cy="3201219"/>
          </a:xfrm>
        </p:spPr>
      </p:pic>
      <p:sp>
        <p:nvSpPr>
          <p:cNvPr id="4" name="Прямоугольник 3"/>
          <p:cNvSpPr/>
          <p:nvPr/>
        </p:nvSpPr>
        <p:spPr>
          <a:xfrm>
            <a:off x="971600" y="1052736"/>
            <a:ext cx="32367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0" i="0" u="none" strike="noStrike" kern="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2" y="1628799"/>
            <a:ext cx="3827401" cy="28705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5350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0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27104"/>
            <a:ext cx="4172281" cy="3129211"/>
          </a:xfrm>
        </p:spPr>
      </p:pic>
      <p:sp>
        <p:nvSpPr>
          <p:cNvPr id="4" name="Прямоугольник 3"/>
          <p:cNvSpPr/>
          <p:nvPr/>
        </p:nvSpPr>
        <p:spPr>
          <a:xfrm>
            <a:off x="899592" y="105273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1" i="0" u="none" strike="noStrike" kern="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Вечер спортивных игр</a:t>
            </a:r>
            <a:r>
              <a:rPr kumimoji="0" lang="ru-RU" sz="2000" b="0" i="0" u="none" strike="noStrike" kern="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4" y="1760622"/>
            <a:ext cx="4187957" cy="397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5102"/>
            <a:ext cx="4896544" cy="3373898"/>
          </a:xfrm>
        </p:spPr>
      </p:pic>
      <p:sp>
        <p:nvSpPr>
          <p:cNvPr id="4" name="Прямоугольник 3"/>
          <p:cNvSpPr/>
          <p:nvPr/>
        </p:nvSpPr>
        <p:spPr>
          <a:xfrm>
            <a:off x="186849" y="758800"/>
            <a:ext cx="3618106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Wingdings" panose="05000000000000000000" pitchFamily="2" charset="2"/>
              <a:buChar char="ü"/>
            </a:pPr>
            <a:r>
              <a:rPr lang="ru-RU" sz="2800" b="1" cap="all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Соревнования</a:t>
            </a:r>
            <a:endParaRPr lang="ru-RU" sz="2800" b="1" cap="all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" y="1496568"/>
            <a:ext cx="3713857" cy="27853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45024"/>
            <a:ext cx="457200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180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Александра</cp:lastModifiedBy>
  <cp:revision>6</cp:revision>
  <dcterms:created xsi:type="dcterms:W3CDTF">2020-08-29T14:56:20Z</dcterms:created>
  <dcterms:modified xsi:type="dcterms:W3CDTF">2020-08-29T15:56:47Z</dcterms:modified>
</cp:coreProperties>
</file>