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12F7-3E19-4EB7-A100-672E825CD741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FB2C0-E09D-4DDB-B8AA-4C6D3B21C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360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12F7-3E19-4EB7-A100-672E825CD741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FB2C0-E09D-4DDB-B8AA-4C6D3B21C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438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12F7-3E19-4EB7-A100-672E825CD741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FB2C0-E09D-4DDB-B8AA-4C6D3B21C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713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12F7-3E19-4EB7-A100-672E825CD741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FB2C0-E09D-4DDB-B8AA-4C6D3B21C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455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12F7-3E19-4EB7-A100-672E825CD741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FB2C0-E09D-4DDB-B8AA-4C6D3B21C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836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12F7-3E19-4EB7-A100-672E825CD741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FB2C0-E09D-4DDB-B8AA-4C6D3B21C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3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12F7-3E19-4EB7-A100-672E825CD741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FB2C0-E09D-4DDB-B8AA-4C6D3B21C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64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12F7-3E19-4EB7-A100-672E825CD741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FB2C0-E09D-4DDB-B8AA-4C6D3B21C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0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12F7-3E19-4EB7-A100-672E825CD741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FB2C0-E09D-4DDB-B8AA-4C6D3B21C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898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12F7-3E19-4EB7-A100-672E825CD741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FB2C0-E09D-4DDB-B8AA-4C6D3B21C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510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12F7-3E19-4EB7-A100-672E825CD741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FB2C0-E09D-4DDB-B8AA-4C6D3B21C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585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12F7-3E19-4EB7-A100-672E825CD741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FB2C0-E09D-4DDB-B8AA-4C6D3B21C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584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2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35896" y="814916"/>
            <a:ext cx="38879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400" b="1" dirty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 ДОУ № 46</a:t>
            </a:r>
            <a:endParaRPr lang="ru-RU" sz="4400" b="1" dirty="0">
              <a:ln>
                <a:prstDash val="solid"/>
              </a:ln>
              <a:solidFill>
                <a:srgbClr val="FF0000"/>
              </a:solidFill>
              <a:effectLst>
                <a:outerShdw blurRad="88000" dist="50800" dir="5040000" algn="tl">
                  <a:srgbClr val="8064A2">
                    <a:tint val="80000"/>
                    <a:satMod val="250000"/>
                    <a:alpha val="4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1561972"/>
            <a:ext cx="5598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№6 «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Мультяшки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3108388"/>
            <a:ext cx="68407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дружим со спортом»</a:t>
            </a:r>
            <a:endParaRPr lang="ru-RU" sz="4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5534561"/>
            <a:ext cx="4572000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lvl="0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</a:t>
            </a:r>
          </a:p>
          <a:p>
            <a:pPr lvl="0"/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Тегенцева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Александра Дмитриевна</a:t>
            </a:r>
          </a:p>
          <a:p>
            <a:pPr lvl="0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Григорьева Марина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Николаевна</a:t>
            </a:r>
          </a:p>
          <a:p>
            <a:pPr lvl="0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11760" y="2789917"/>
            <a:ext cx="60140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all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Проект</a:t>
            </a:r>
            <a:r>
              <a:rPr kumimoji="0" lang="ru-RU" sz="2800" b="0" i="0" u="none" strike="noStrike" kern="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2800" b="0" i="0" u="none" strike="noStrike" kern="0" cap="all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«НЕДЕЛЯ СПОРТА»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0074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909472" y="5842337"/>
            <a:ext cx="423452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1132988"/>
            <a:ext cx="7272808" cy="2638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  <a:spcBef>
                <a:spcPts val="1000"/>
              </a:spcBef>
              <a:buClr>
                <a:prstClr val="black"/>
              </a:buClr>
            </a:pPr>
            <a:r>
              <a:rPr lang="ru-RU" sz="4400" b="1" i="1" cap="all" dirty="0">
                <a:solidFill>
                  <a:srgbClr val="C00000"/>
                </a:solidFill>
                <a:latin typeface="Times New Roman" panose="02020603050405020304" pitchFamily="18" charset="0"/>
              </a:rPr>
              <a:t>Работа с родителями </a:t>
            </a:r>
          </a:p>
          <a:p>
            <a:pPr lvl="0" algn="just">
              <a:lnSpc>
                <a:spcPct val="120000"/>
              </a:lnSpc>
              <a:spcBef>
                <a:spcPts val="1000"/>
              </a:spcBef>
              <a:buClr>
                <a:prstClr val="black"/>
              </a:buClr>
            </a:pPr>
            <a:r>
              <a:rPr lang="ru-RU" sz="4000" cap="all" dirty="0">
                <a:solidFill>
                  <a:srgbClr val="000000"/>
                </a:solidFill>
                <a:latin typeface="Times New Roman" panose="02020603050405020304" pitchFamily="18" charset="0"/>
              </a:rPr>
              <a:t>* Анкетирование</a:t>
            </a:r>
          </a:p>
          <a:p>
            <a:pPr lvl="0" algn="just">
              <a:lnSpc>
                <a:spcPct val="120000"/>
              </a:lnSpc>
              <a:spcBef>
                <a:spcPts val="1000"/>
              </a:spcBef>
              <a:buClr>
                <a:prstClr val="black"/>
              </a:buClr>
            </a:pPr>
            <a:r>
              <a:rPr lang="ru-RU" sz="4000" cap="all" dirty="0">
                <a:solidFill>
                  <a:srgbClr val="000000"/>
                </a:solidFill>
                <a:latin typeface="Times New Roman" panose="02020603050405020304" pitchFamily="18" charset="0"/>
              </a:rPr>
              <a:t>* Консультации</a:t>
            </a:r>
            <a:endParaRPr lang="ru-RU" sz="4000" cap="all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16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060848"/>
            <a:ext cx="7560840" cy="4525963"/>
          </a:xfrm>
        </p:spPr>
      </p:pic>
      <p:sp>
        <p:nvSpPr>
          <p:cNvPr id="5" name="Прямоугольник 4"/>
          <p:cNvSpPr/>
          <p:nvPr/>
        </p:nvSpPr>
        <p:spPr>
          <a:xfrm>
            <a:off x="2195736" y="188640"/>
            <a:ext cx="54360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all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Занимайтесь спортом! </a:t>
            </a:r>
            <a:br>
              <a:rPr kumimoji="0" lang="ru-RU" sz="3600" b="1" i="0" u="none" strike="noStrike" kern="0" cap="all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3600" b="1" i="0" u="none" strike="noStrike" kern="0" cap="all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Будьте здоровы!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2847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3808" y="404664"/>
            <a:ext cx="4392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0" cap="all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АКТУАЛЬНОСТЬ</a:t>
            </a:r>
            <a:endParaRPr kumimoji="0" lang="ru-RU" sz="4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340768"/>
            <a:ext cx="83164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важным на сегодняшний день является формирование у детей дошкольного возраста мотивов, понятий, убеждений в необходимости сохранения своего здоровья и укрепления его с помощью приобщения к физической культуре, занятиям спортом. Значимость применения данной работы определяется решением задач оздоровления, воспитания культуры безопасного и здорового образа жизни – создания прочной основы для воспитания здорового ребёнка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00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79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6628" y="1114855"/>
            <a:ext cx="81181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эмоционально-положительного отношения к играм, спортивным упражнениям, соревнованиям, к занятиям спортом.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8995" y="745523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  <a:r>
              <a:rPr kumimoji="0" lang="ru-RU" sz="2800" b="0" i="0" u="none" strike="noStrike" kern="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8995" y="1822741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r>
              <a:rPr kumimoji="0" lang="ru-RU" sz="2800" b="0" i="0" u="none" strike="noStrike" kern="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3344" y="2129538"/>
            <a:ext cx="8465190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Приобщить детей к здоровому образу жизни.</a:t>
            </a:r>
            <a:endParaRPr lang="ru-RU" sz="1600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prstClr val="black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Ф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ормирование у ребенка мотивов самосохранения, воспитании привычки думать и заботиться о своем здоровье.</a:t>
            </a:r>
          </a:p>
          <a:p>
            <a:pPr marL="342900" lvl="0" indent="-342900">
              <a:lnSpc>
                <a:spcPct val="107000"/>
              </a:lnSpc>
              <a:buClr>
                <a:prstClr val="black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В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оспитывать привычку и потребность в здоровом образе жизни.</a:t>
            </a:r>
          </a:p>
          <a:p>
            <a:pPr marL="342900" lvl="0" indent="-342900">
              <a:lnSpc>
                <a:spcPct val="107000"/>
              </a:lnSpc>
              <a:buClr>
                <a:prstClr val="black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Вызывать интерес физическим упражнениям,</a:t>
            </a:r>
            <a:r>
              <a:rPr lang="ru-RU" sz="16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занятиям спортом.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5328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977749" cy="4525963"/>
          </a:xfrm>
        </p:spPr>
      </p:pic>
      <p:sp>
        <p:nvSpPr>
          <p:cNvPr id="4" name="Прямоугольник 3"/>
          <p:cNvSpPr/>
          <p:nvPr/>
        </p:nvSpPr>
        <p:spPr>
          <a:xfrm>
            <a:off x="551028" y="332656"/>
            <a:ext cx="82809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all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         </a:t>
            </a:r>
            <a:r>
              <a:rPr kumimoji="0" lang="ru-RU" sz="2400" b="1" i="1" u="none" strike="noStrike" kern="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Работа с детьми </a:t>
            </a:r>
            <a:r>
              <a:rPr kumimoji="0" lang="ru-RU" sz="1400" b="1" i="0" u="none" strike="noStrike" kern="0" cap="all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1400" b="1" i="0" u="none" strike="noStrike" kern="0" cap="all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1071320"/>
            <a:ext cx="429957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200" b="1" i="0" u="none" strike="noStrike" kern="0" cap="all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Тематические Беседы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9912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28" y="1916833"/>
            <a:ext cx="7728188" cy="4809352"/>
          </a:xfrm>
        </p:spPr>
      </p:pic>
      <p:sp>
        <p:nvSpPr>
          <p:cNvPr id="4" name="Прямоугольник 3"/>
          <p:cNvSpPr/>
          <p:nvPr/>
        </p:nvSpPr>
        <p:spPr>
          <a:xfrm>
            <a:off x="1789375" y="476672"/>
            <a:ext cx="6318448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200" b="1" i="0" u="none" strike="noStrike" kern="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Образовательная Организованная деятельность </a:t>
            </a:r>
            <a:r>
              <a:rPr kumimoji="0" lang="ru-RU" sz="2200" b="1" i="0" u="none" strike="noStrike" kern="0" cap="all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физкультурно</a:t>
            </a:r>
            <a:r>
              <a:rPr kumimoji="0" lang="ru-RU" sz="2200" b="1" i="0" u="none" strike="noStrike" kern="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 познавательной       направленности</a:t>
            </a:r>
            <a:r>
              <a:rPr kumimoji="0" lang="ru-RU" sz="2200" b="0" i="0" u="none" strike="noStrike" kern="0" cap="all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2200" b="0" i="0" u="none" strike="noStrike" kern="0" cap="all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1473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44824"/>
            <a:ext cx="7488832" cy="4525963"/>
          </a:xfrm>
        </p:spPr>
      </p:pic>
      <p:sp>
        <p:nvSpPr>
          <p:cNvPr id="4" name="Прямоугольник 3"/>
          <p:cNvSpPr/>
          <p:nvPr/>
        </p:nvSpPr>
        <p:spPr>
          <a:xfrm>
            <a:off x="1043608" y="1196752"/>
            <a:ext cx="406713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200" b="0" i="0" u="none" strike="noStrike" kern="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Утренняя гимнастика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4255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27781"/>
            <a:ext cx="4268292" cy="3201219"/>
          </a:xfrm>
        </p:spPr>
      </p:pic>
      <p:sp>
        <p:nvSpPr>
          <p:cNvPr id="4" name="Прямоугольник 3"/>
          <p:cNvSpPr/>
          <p:nvPr/>
        </p:nvSpPr>
        <p:spPr>
          <a:xfrm>
            <a:off x="971600" y="1052736"/>
            <a:ext cx="323678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200" b="0" i="0" u="none" strike="noStrike" kern="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Подвижные игры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92" y="1628799"/>
            <a:ext cx="3827401" cy="28705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575350"/>
            <a:ext cx="4355976" cy="326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40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27104"/>
            <a:ext cx="4172281" cy="3129211"/>
          </a:xfrm>
        </p:spPr>
      </p:pic>
      <p:sp>
        <p:nvSpPr>
          <p:cNvPr id="4" name="Прямоугольник 3"/>
          <p:cNvSpPr/>
          <p:nvPr/>
        </p:nvSpPr>
        <p:spPr>
          <a:xfrm>
            <a:off x="899592" y="105273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200" b="1" i="0" u="none" strike="noStrike" kern="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Вечер спортивных игр</a:t>
            </a:r>
            <a:r>
              <a:rPr kumimoji="0" lang="ru-RU" sz="2000" b="0" i="0" u="none" strike="noStrike" kern="0" cap="all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2000" b="0" i="0" u="none" strike="noStrike" kern="0" cap="all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44" y="1760622"/>
            <a:ext cx="4187957" cy="397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35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5102"/>
            <a:ext cx="4896544" cy="3373898"/>
          </a:xfrm>
        </p:spPr>
      </p:pic>
      <p:sp>
        <p:nvSpPr>
          <p:cNvPr id="4" name="Прямоугольник 3"/>
          <p:cNvSpPr/>
          <p:nvPr/>
        </p:nvSpPr>
        <p:spPr>
          <a:xfrm>
            <a:off x="186849" y="758800"/>
            <a:ext cx="3618106" cy="5642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just">
              <a:lnSpc>
                <a:spcPct val="120000"/>
              </a:lnSpc>
              <a:spcBef>
                <a:spcPts val="1000"/>
              </a:spcBef>
              <a:buClr>
                <a:prstClr val="black"/>
              </a:buClr>
              <a:buFont typeface="Wingdings" panose="05000000000000000000" pitchFamily="2" charset="2"/>
              <a:buChar char="ü"/>
            </a:pPr>
            <a:r>
              <a:rPr lang="ru-RU" sz="2800" b="1" cap="all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Соревнования</a:t>
            </a:r>
            <a:endParaRPr lang="ru-RU" sz="2800" b="1" cap="all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" y="1496568"/>
            <a:ext cx="3713857" cy="27853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645024"/>
            <a:ext cx="4572000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37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180</Words>
  <Application>Microsoft Office PowerPoint</Application>
  <PresentationFormat>Экран (4:3)</PresentationFormat>
  <Paragraphs>27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Александра</dc:creator>
  <cp:lastModifiedBy>Александра</cp:lastModifiedBy>
  <cp:revision>6</cp:revision>
  <dcterms:created xsi:type="dcterms:W3CDTF">2020-08-29T14:56:20Z</dcterms:created>
  <dcterms:modified xsi:type="dcterms:W3CDTF">2020-08-29T15:56:47Z</dcterms:modified>
</cp:coreProperties>
</file>